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390DA-352A-4FAB-8335-66EDBFF1235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7C43B4EA-82FC-4C58-B3B9-02FBFD631D66}">
      <dgm:prSet phldrT="[Текст]" custT="1"/>
      <dgm:spPr/>
      <dgm:t>
        <a:bodyPr/>
        <a:lstStyle/>
        <a:p>
          <a:r>
            <a:rPr lang="ru-RU" sz="1800" dirty="0"/>
            <a:t>Корпус на Сент-Панкрас</a:t>
          </a:r>
        </a:p>
        <a:p>
          <a:r>
            <a:rPr lang="ru-RU" sz="1800" dirty="0"/>
            <a:t>(зберігаються основні книжкові фонди)</a:t>
          </a:r>
        </a:p>
      </dgm:t>
    </dgm:pt>
    <dgm:pt modelId="{EAEE7CF6-A2E5-4D7D-B681-5A139AA0AA8F}" type="parTrans" cxnId="{3C1A130F-0370-4F0E-B5C9-76FC78D97E48}">
      <dgm:prSet/>
      <dgm:spPr/>
      <dgm:t>
        <a:bodyPr/>
        <a:lstStyle/>
        <a:p>
          <a:endParaRPr lang="ru-RU"/>
        </a:p>
      </dgm:t>
    </dgm:pt>
    <dgm:pt modelId="{9663C7EA-D8D2-4C5A-A03E-B06152C94012}" type="sibTrans" cxnId="{3C1A130F-0370-4F0E-B5C9-76FC78D97E48}">
      <dgm:prSet/>
      <dgm:spPr/>
      <dgm:t>
        <a:bodyPr/>
        <a:lstStyle/>
        <a:p>
          <a:endParaRPr lang="ru-RU"/>
        </a:p>
      </dgm:t>
    </dgm:pt>
    <dgm:pt modelId="{8857C81B-39A6-420D-944C-911621977707}">
      <dgm:prSet phldrT="[Текст]" custT="1"/>
      <dgm:spPr/>
      <dgm:t>
        <a:bodyPr/>
        <a:lstStyle/>
        <a:p>
          <a:r>
            <a:rPr lang="ru-RU" sz="1800" dirty="0"/>
            <a:t>Газетна бібліотека в Лондоні</a:t>
          </a:r>
        </a:p>
        <a:p>
          <a:r>
            <a:rPr lang="ru-RU" sz="1800" dirty="0"/>
            <a:t>(зберігаються газети і журнали з усього світу)</a:t>
          </a:r>
        </a:p>
      </dgm:t>
    </dgm:pt>
    <dgm:pt modelId="{44450E86-714F-4579-B7AA-6AB6A77D1B19}" type="parTrans" cxnId="{749630B5-91C9-4717-980B-1E140227E78A}">
      <dgm:prSet/>
      <dgm:spPr/>
      <dgm:t>
        <a:bodyPr/>
        <a:lstStyle/>
        <a:p>
          <a:endParaRPr lang="ru-RU"/>
        </a:p>
      </dgm:t>
    </dgm:pt>
    <dgm:pt modelId="{275251E3-308B-4965-B0CA-51E7EF76527E}" type="sibTrans" cxnId="{749630B5-91C9-4717-980B-1E140227E78A}">
      <dgm:prSet/>
      <dgm:spPr/>
      <dgm:t>
        <a:bodyPr/>
        <a:lstStyle/>
        <a:p>
          <a:endParaRPr lang="ru-RU"/>
        </a:p>
      </dgm:t>
    </dgm:pt>
    <dgm:pt modelId="{91B01A1E-D72E-4D76-AE94-A53230090304}">
      <dgm:prSet phldrT="[Текст]" custT="1"/>
      <dgm:spPr/>
      <dgm:t>
        <a:bodyPr/>
        <a:lstStyle/>
        <a:p>
          <a:r>
            <a:rPr lang="ru-RU" sz="1800" dirty="0"/>
            <a:t>Філія бібліотечного обслуговування</a:t>
          </a:r>
        </a:p>
        <a:p>
          <a:r>
            <a:rPr lang="ru-RU" sz="1800" dirty="0"/>
            <a:t>(обробка абонементів та замовлень)</a:t>
          </a:r>
        </a:p>
      </dgm:t>
    </dgm:pt>
    <dgm:pt modelId="{8BE90C20-55FE-4E11-B0DD-4FA555B18A61}" type="parTrans" cxnId="{683612A0-6F65-4AA0-A55F-D88B6698EEC4}">
      <dgm:prSet/>
      <dgm:spPr/>
      <dgm:t>
        <a:bodyPr/>
        <a:lstStyle/>
        <a:p>
          <a:endParaRPr lang="ru-RU"/>
        </a:p>
      </dgm:t>
    </dgm:pt>
    <dgm:pt modelId="{E01BFBB9-4504-4E35-903C-5A551F62FA56}" type="sibTrans" cxnId="{683612A0-6F65-4AA0-A55F-D88B6698EEC4}">
      <dgm:prSet/>
      <dgm:spPr/>
      <dgm:t>
        <a:bodyPr/>
        <a:lstStyle/>
        <a:p>
          <a:endParaRPr lang="ru-RU"/>
        </a:p>
      </dgm:t>
    </dgm:pt>
    <dgm:pt modelId="{304F02A4-EAD8-4905-B5BA-2FB0B09B1E3C}" type="pres">
      <dgm:prSet presAssocID="{F92390DA-352A-4FAB-8335-66EDBFF12354}" presName="Name0" presStyleCnt="0">
        <dgm:presLayoutVars>
          <dgm:dir/>
          <dgm:resizeHandles val="exact"/>
        </dgm:presLayoutVars>
      </dgm:prSet>
      <dgm:spPr/>
    </dgm:pt>
    <dgm:pt modelId="{B87DD6BF-9C30-491A-9CD8-345DE14BF474}" type="pres">
      <dgm:prSet presAssocID="{F92390DA-352A-4FAB-8335-66EDBFF12354}" presName="fgShape" presStyleLbl="fgShp" presStyleIdx="0" presStyleCnt="1"/>
      <dgm:spPr/>
    </dgm:pt>
    <dgm:pt modelId="{8596230F-3041-4275-89B7-DA836331E442}" type="pres">
      <dgm:prSet presAssocID="{F92390DA-352A-4FAB-8335-66EDBFF12354}" presName="linComp" presStyleCnt="0"/>
      <dgm:spPr/>
    </dgm:pt>
    <dgm:pt modelId="{C41C6113-FA47-4ED3-B90B-0C3ECEA03628}" type="pres">
      <dgm:prSet presAssocID="{7C43B4EA-82FC-4C58-B3B9-02FBFD631D66}" presName="compNode" presStyleCnt="0"/>
      <dgm:spPr/>
    </dgm:pt>
    <dgm:pt modelId="{8E26CEA3-F7BD-4D23-B684-6743FCBABB3D}" type="pres">
      <dgm:prSet presAssocID="{7C43B4EA-82FC-4C58-B3B9-02FBFD631D66}" presName="bkgdShape" presStyleLbl="node1" presStyleIdx="0" presStyleCnt="3" custLinFactNeighborX="2197" custLinFactNeighborY="256"/>
      <dgm:spPr/>
    </dgm:pt>
    <dgm:pt modelId="{6E07447B-78C4-4D2F-8D8A-397BBF08E9B8}" type="pres">
      <dgm:prSet presAssocID="{7C43B4EA-82FC-4C58-B3B9-02FBFD631D66}" presName="nodeTx" presStyleLbl="node1" presStyleIdx="0" presStyleCnt="3">
        <dgm:presLayoutVars>
          <dgm:bulletEnabled val="1"/>
        </dgm:presLayoutVars>
      </dgm:prSet>
      <dgm:spPr/>
    </dgm:pt>
    <dgm:pt modelId="{EFC804D2-06FD-4EA2-BE59-56D3D0BA88E2}" type="pres">
      <dgm:prSet presAssocID="{7C43B4EA-82FC-4C58-B3B9-02FBFD631D66}" presName="invisiNode" presStyleLbl="node1" presStyleIdx="0" presStyleCnt="3"/>
      <dgm:spPr/>
    </dgm:pt>
    <dgm:pt modelId="{C7043682-C86B-4724-90CF-9F8F39307247}" type="pres">
      <dgm:prSet presAssocID="{7C43B4EA-82FC-4C58-B3B9-02FBFD631D66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5DC87B2-0A63-49D6-83BC-319CF377A847}" type="pres">
      <dgm:prSet presAssocID="{9663C7EA-D8D2-4C5A-A03E-B06152C94012}" presName="sibTrans" presStyleLbl="sibTrans2D1" presStyleIdx="0" presStyleCnt="0"/>
      <dgm:spPr/>
    </dgm:pt>
    <dgm:pt modelId="{63B9549B-805E-41E8-ABFF-26638970154F}" type="pres">
      <dgm:prSet presAssocID="{8857C81B-39A6-420D-944C-911621977707}" presName="compNode" presStyleCnt="0"/>
      <dgm:spPr/>
    </dgm:pt>
    <dgm:pt modelId="{89B3734F-3579-49C3-A96B-6BAF462568E6}" type="pres">
      <dgm:prSet presAssocID="{8857C81B-39A6-420D-944C-911621977707}" presName="bkgdShape" presStyleLbl="node1" presStyleIdx="1" presStyleCnt="3"/>
      <dgm:spPr/>
    </dgm:pt>
    <dgm:pt modelId="{7000A0D9-CBE8-424E-B248-3BECF976EF2B}" type="pres">
      <dgm:prSet presAssocID="{8857C81B-39A6-420D-944C-911621977707}" presName="nodeTx" presStyleLbl="node1" presStyleIdx="1" presStyleCnt="3">
        <dgm:presLayoutVars>
          <dgm:bulletEnabled val="1"/>
        </dgm:presLayoutVars>
      </dgm:prSet>
      <dgm:spPr/>
    </dgm:pt>
    <dgm:pt modelId="{946BB125-C03C-4288-A9AD-3C4E35D51C2B}" type="pres">
      <dgm:prSet presAssocID="{8857C81B-39A6-420D-944C-911621977707}" presName="invisiNode" presStyleLbl="node1" presStyleIdx="1" presStyleCnt="3"/>
      <dgm:spPr/>
    </dgm:pt>
    <dgm:pt modelId="{89719675-6868-4188-8869-B1A0AE7DF418}" type="pres">
      <dgm:prSet presAssocID="{8857C81B-39A6-420D-944C-911621977707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D8F9274-3D76-4AB0-A88C-B91E84FD77BA}" type="pres">
      <dgm:prSet presAssocID="{275251E3-308B-4965-B0CA-51E7EF76527E}" presName="sibTrans" presStyleLbl="sibTrans2D1" presStyleIdx="0" presStyleCnt="0"/>
      <dgm:spPr/>
    </dgm:pt>
    <dgm:pt modelId="{5C28317F-47E3-4CAB-A66A-E97B25C47C27}" type="pres">
      <dgm:prSet presAssocID="{91B01A1E-D72E-4D76-AE94-A53230090304}" presName="compNode" presStyleCnt="0"/>
      <dgm:spPr/>
    </dgm:pt>
    <dgm:pt modelId="{2213C6D8-8070-4385-9B62-87A0164BB61D}" type="pres">
      <dgm:prSet presAssocID="{91B01A1E-D72E-4D76-AE94-A53230090304}" presName="bkgdShape" presStyleLbl="node1" presStyleIdx="2" presStyleCnt="3"/>
      <dgm:spPr/>
    </dgm:pt>
    <dgm:pt modelId="{E594BE1C-09C7-4F3F-82F9-45A971D1ECE9}" type="pres">
      <dgm:prSet presAssocID="{91B01A1E-D72E-4D76-AE94-A53230090304}" presName="nodeTx" presStyleLbl="node1" presStyleIdx="2" presStyleCnt="3">
        <dgm:presLayoutVars>
          <dgm:bulletEnabled val="1"/>
        </dgm:presLayoutVars>
      </dgm:prSet>
      <dgm:spPr/>
    </dgm:pt>
    <dgm:pt modelId="{0EB40445-39B2-41B9-9F96-975EB45BA04C}" type="pres">
      <dgm:prSet presAssocID="{91B01A1E-D72E-4D76-AE94-A53230090304}" presName="invisiNode" presStyleLbl="node1" presStyleIdx="2" presStyleCnt="3"/>
      <dgm:spPr/>
    </dgm:pt>
    <dgm:pt modelId="{E6781F3F-9387-4A78-AE8B-63AC6ED4ECCD}" type="pres">
      <dgm:prSet presAssocID="{91B01A1E-D72E-4D76-AE94-A5323009030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C1A130F-0370-4F0E-B5C9-76FC78D97E48}" srcId="{F92390DA-352A-4FAB-8335-66EDBFF12354}" destId="{7C43B4EA-82FC-4C58-B3B9-02FBFD631D66}" srcOrd="0" destOrd="0" parTransId="{EAEE7CF6-A2E5-4D7D-B681-5A139AA0AA8F}" sibTransId="{9663C7EA-D8D2-4C5A-A03E-B06152C94012}"/>
    <dgm:cxn modelId="{65997733-B9B9-4EB2-8FD0-D8F762522F30}" type="presOf" srcId="{7C43B4EA-82FC-4C58-B3B9-02FBFD631D66}" destId="{6E07447B-78C4-4D2F-8D8A-397BBF08E9B8}" srcOrd="1" destOrd="0" presId="urn:microsoft.com/office/officeart/2005/8/layout/hList7"/>
    <dgm:cxn modelId="{54848C5F-15FF-41EC-B4D5-7B487E07B401}" type="presOf" srcId="{91B01A1E-D72E-4D76-AE94-A53230090304}" destId="{2213C6D8-8070-4385-9B62-87A0164BB61D}" srcOrd="0" destOrd="0" presId="urn:microsoft.com/office/officeart/2005/8/layout/hList7"/>
    <dgm:cxn modelId="{48EF9077-C24C-45CD-BC0E-407D014DC1D3}" type="presOf" srcId="{7C43B4EA-82FC-4C58-B3B9-02FBFD631D66}" destId="{8E26CEA3-F7BD-4D23-B684-6743FCBABB3D}" srcOrd="0" destOrd="0" presId="urn:microsoft.com/office/officeart/2005/8/layout/hList7"/>
    <dgm:cxn modelId="{3F43F48F-BDFE-4171-B49E-9A9125416879}" type="presOf" srcId="{9663C7EA-D8D2-4C5A-A03E-B06152C94012}" destId="{C5DC87B2-0A63-49D6-83BC-319CF377A847}" srcOrd="0" destOrd="0" presId="urn:microsoft.com/office/officeart/2005/8/layout/hList7"/>
    <dgm:cxn modelId="{81D7F99A-FB1F-44B2-B6B7-5C1B8974BDFC}" type="presOf" srcId="{275251E3-308B-4965-B0CA-51E7EF76527E}" destId="{AD8F9274-3D76-4AB0-A88C-B91E84FD77BA}" srcOrd="0" destOrd="0" presId="urn:microsoft.com/office/officeart/2005/8/layout/hList7"/>
    <dgm:cxn modelId="{234AEA9B-2686-45CA-A6FB-C18BD01E7F55}" type="presOf" srcId="{8857C81B-39A6-420D-944C-911621977707}" destId="{7000A0D9-CBE8-424E-B248-3BECF976EF2B}" srcOrd="1" destOrd="0" presId="urn:microsoft.com/office/officeart/2005/8/layout/hList7"/>
    <dgm:cxn modelId="{683612A0-6F65-4AA0-A55F-D88B6698EEC4}" srcId="{F92390DA-352A-4FAB-8335-66EDBFF12354}" destId="{91B01A1E-D72E-4D76-AE94-A53230090304}" srcOrd="2" destOrd="0" parTransId="{8BE90C20-55FE-4E11-B0DD-4FA555B18A61}" sibTransId="{E01BFBB9-4504-4E35-903C-5A551F62FA56}"/>
    <dgm:cxn modelId="{749630B5-91C9-4717-980B-1E140227E78A}" srcId="{F92390DA-352A-4FAB-8335-66EDBFF12354}" destId="{8857C81B-39A6-420D-944C-911621977707}" srcOrd="1" destOrd="0" parTransId="{44450E86-714F-4579-B7AA-6AB6A77D1B19}" sibTransId="{275251E3-308B-4965-B0CA-51E7EF76527E}"/>
    <dgm:cxn modelId="{DAC283B9-F18F-44A2-B78F-030D891E7944}" type="presOf" srcId="{91B01A1E-D72E-4D76-AE94-A53230090304}" destId="{E594BE1C-09C7-4F3F-82F9-45A971D1ECE9}" srcOrd="1" destOrd="0" presId="urn:microsoft.com/office/officeart/2005/8/layout/hList7"/>
    <dgm:cxn modelId="{A4CBE6E1-0A25-448E-A3F0-0D6D0B4FFE88}" type="presOf" srcId="{8857C81B-39A6-420D-944C-911621977707}" destId="{89B3734F-3579-49C3-A96B-6BAF462568E6}" srcOrd="0" destOrd="0" presId="urn:microsoft.com/office/officeart/2005/8/layout/hList7"/>
    <dgm:cxn modelId="{9BB97AFA-932F-4066-89E2-B18A6B9375F2}" type="presOf" srcId="{F92390DA-352A-4FAB-8335-66EDBFF12354}" destId="{304F02A4-EAD8-4905-B5BA-2FB0B09B1E3C}" srcOrd="0" destOrd="0" presId="urn:microsoft.com/office/officeart/2005/8/layout/hList7"/>
    <dgm:cxn modelId="{80817D02-1CDA-49AB-A50B-3C27C62B1C5A}" type="presParOf" srcId="{304F02A4-EAD8-4905-B5BA-2FB0B09B1E3C}" destId="{B87DD6BF-9C30-491A-9CD8-345DE14BF474}" srcOrd="0" destOrd="0" presId="urn:microsoft.com/office/officeart/2005/8/layout/hList7"/>
    <dgm:cxn modelId="{B14AB14E-C9B8-4FEF-B60B-AE5798DB1CD3}" type="presParOf" srcId="{304F02A4-EAD8-4905-B5BA-2FB0B09B1E3C}" destId="{8596230F-3041-4275-89B7-DA836331E442}" srcOrd="1" destOrd="0" presId="urn:microsoft.com/office/officeart/2005/8/layout/hList7"/>
    <dgm:cxn modelId="{A8346CE3-3AA6-42D4-B43F-8D600D733961}" type="presParOf" srcId="{8596230F-3041-4275-89B7-DA836331E442}" destId="{C41C6113-FA47-4ED3-B90B-0C3ECEA03628}" srcOrd="0" destOrd="0" presId="urn:microsoft.com/office/officeart/2005/8/layout/hList7"/>
    <dgm:cxn modelId="{3CC18A13-314D-4403-97AA-E8C20FC7EB6C}" type="presParOf" srcId="{C41C6113-FA47-4ED3-B90B-0C3ECEA03628}" destId="{8E26CEA3-F7BD-4D23-B684-6743FCBABB3D}" srcOrd="0" destOrd="0" presId="urn:microsoft.com/office/officeart/2005/8/layout/hList7"/>
    <dgm:cxn modelId="{7495FEB3-D931-4657-8605-9F964C911E04}" type="presParOf" srcId="{C41C6113-FA47-4ED3-B90B-0C3ECEA03628}" destId="{6E07447B-78C4-4D2F-8D8A-397BBF08E9B8}" srcOrd="1" destOrd="0" presId="urn:microsoft.com/office/officeart/2005/8/layout/hList7"/>
    <dgm:cxn modelId="{6AC4CE75-B864-44E5-8CBD-8DEC7B35C378}" type="presParOf" srcId="{C41C6113-FA47-4ED3-B90B-0C3ECEA03628}" destId="{EFC804D2-06FD-4EA2-BE59-56D3D0BA88E2}" srcOrd="2" destOrd="0" presId="urn:microsoft.com/office/officeart/2005/8/layout/hList7"/>
    <dgm:cxn modelId="{2F8D98C2-3C47-44E4-AF21-88471FD90D8E}" type="presParOf" srcId="{C41C6113-FA47-4ED3-B90B-0C3ECEA03628}" destId="{C7043682-C86B-4724-90CF-9F8F39307247}" srcOrd="3" destOrd="0" presId="urn:microsoft.com/office/officeart/2005/8/layout/hList7"/>
    <dgm:cxn modelId="{CA5D8676-066F-4EAC-8A01-7947DAFD2AEF}" type="presParOf" srcId="{8596230F-3041-4275-89B7-DA836331E442}" destId="{C5DC87B2-0A63-49D6-83BC-319CF377A847}" srcOrd="1" destOrd="0" presId="urn:microsoft.com/office/officeart/2005/8/layout/hList7"/>
    <dgm:cxn modelId="{33190071-1C36-462E-84D1-8E2D14BAFAFA}" type="presParOf" srcId="{8596230F-3041-4275-89B7-DA836331E442}" destId="{63B9549B-805E-41E8-ABFF-26638970154F}" srcOrd="2" destOrd="0" presId="urn:microsoft.com/office/officeart/2005/8/layout/hList7"/>
    <dgm:cxn modelId="{6CC36D7B-98B6-45CC-B7E4-742EDA788F6B}" type="presParOf" srcId="{63B9549B-805E-41E8-ABFF-26638970154F}" destId="{89B3734F-3579-49C3-A96B-6BAF462568E6}" srcOrd="0" destOrd="0" presId="urn:microsoft.com/office/officeart/2005/8/layout/hList7"/>
    <dgm:cxn modelId="{ACE73047-F0A5-46E0-9C21-79313D94EA55}" type="presParOf" srcId="{63B9549B-805E-41E8-ABFF-26638970154F}" destId="{7000A0D9-CBE8-424E-B248-3BECF976EF2B}" srcOrd="1" destOrd="0" presId="urn:microsoft.com/office/officeart/2005/8/layout/hList7"/>
    <dgm:cxn modelId="{DB028B74-E813-41B0-8600-6C6D83A5B340}" type="presParOf" srcId="{63B9549B-805E-41E8-ABFF-26638970154F}" destId="{946BB125-C03C-4288-A9AD-3C4E35D51C2B}" srcOrd="2" destOrd="0" presId="urn:microsoft.com/office/officeart/2005/8/layout/hList7"/>
    <dgm:cxn modelId="{46AEFF2A-430A-48B6-A02B-F6A0B8076B9F}" type="presParOf" srcId="{63B9549B-805E-41E8-ABFF-26638970154F}" destId="{89719675-6868-4188-8869-B1A0AE7DF418}" srcOrd="3" destOrd="0" presId="urn:microsoft.com/office/officeart/2005/8/layout/hList7"/>
    <dgm:cxn modelId="{F728EB0B-D5ED-49F0-A812-151683231C79}" type="presParOf" srcId="{8596230F-3041-4275-89B7-DA836331E442}" destId="{AD8F9274-3D76-4AB0-A88C-B91E84FD77BA}" srcOrd="3" destOrd="0" presId="urn:microsoft.com/office/officeart/2005/8/layout/hList7"/>
    <dgm:cxn modelId="{BE440B0C-DA4B-4ACC-8B7D-81A136073465}" type="presParOf" srcId="{8596230F-3041-4275-89B7-DA836331E442}" destId="{5C28317F-47E3-4CAB-A66A-E97B25C47C27}" srcOrd="4" destOrd="0" presId="urn:microsoft.com/office/officeart/2005/8/layout/hList7"/>
    <dgm:cxn modelId="{47A70B3A-90E2-4479-96D2-C3A84597B8D4}" type="presParOf" srcId="{5C28317F-47E3-4CAB-A66A-E97B25C47C27}" destId="{2213C6D8-8070-4385-9B62-87A0164BB61D}" srcOrd="0" destOrd="0" presId="urn:microsoft.com/office/officeart/2005/8/layout/hList7"/>
    <dgm:cxn modelId="{5F70BF48-30C9-4513-B978-BC988688AB49}" type="presParOf" srcId="{5C28317F-47E3-4CAB-A66A-E97B25C47C27}" destId="{E594BE1C-09C7-4F3F-82F9-45A971D1ECE9}" srcOrd="1" destOrd="0" presId="urn:microsoft.com/office/officeart/2005/8/layout/hList7"/>
    <dgm:cxn modelId="{D07B274D-3A98-4F9D-9D70-B5B3C7191F90}" type="presParOf" srcId="{5C28317F-47E3-4CAB-A66A-E97B25C47C27}" destId="{0EB40445-39B2-41B9-9F96-975EB45BA04C}" srcOrd="2" destOrd="0" presId="urn:microsoft.com/office/officeart/2005/8/layout/hList7"/>
    <dgm:cxn modelId="{737442AC-6C35-4226-8275-0A035E8A8933}" type="presParOf" srcId="{5C28317F-47E3-4CAB-A66A-E97B25C47C27}" destId="{E6781F3F-9387-4A78-AE8B-63AC6ED4ECC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E36C86-5CB7-49C9-9439-998AC126468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6F10AF07-32A1-4592-B0EA-36C742E3C287}">
      <dgm:prSet phldrT="[Текст]" custT="1"/>
      <dgm:spPr/>
      <dgm:t>
        <a:bodyPr/>
        <a:lstStyle/>
        <a:p>
          <a:r>
            <a:rPr lang="ru-RU" sz="1800" dirty="0"/>
            <a:t>Будівля Томаса Джефферсона</a:t>
          </a:r>
        </a:p>
      </dgm:t>
    </dgm:pt>
    <dgm:pt modelId="{06E271DC-CE8C-41CF-A124-745F15B727DB}" type="parTrans" cxnId="{316F07C0-F9AC-4264-A5AC-1276B0D07C0E}">
      <dgm:prSet/>
      <dgm:spPr/>
      <dgm:t>
        <a:bodyPr/>
        <a:lstStyle/>
        <a:p>
          <a:endParaRPr lang="ru-RU"/>
        </a:p>
      </dgm:t>
    </dgm:pt>
    <dgm:pt modelId="{6905BD8A-D1B4-46BE-8C07-0AF03EC3FAD0}" type="sibTrans" cxnId="{316F07C0-F9AC-4264-A5AC-1276B0D07C0E}">
      <dgm:prSet/>
      <dgm:spPr/>
      <dgm:t>
        <a:bodyPr/>
        <a:lstStyle/>
        <a:p>
          <a:endParaRPr lang="ru-RU"/>
        </a:p>
      </dgm:t>
    </dgm:pt>
    <dgm:pt modelId="{E667A169-9137-4E79-9CEA-C60C48D00BC8}">
      <dgm:prSet phldrT="[Текст]" custT="1"/>
      <dgm:spPr/>
      <dgm:t>
        <a:bodyPr/>
        <a:lstStyle/>
        <a:p>
          <a:r>
            <a:rPr lang="ru-RU" sz="1800" dirty="0"/>
            <a:t>Будівля меморіалу Джемса Медісона</a:t>
          </a:r>
        </a:p>
      </dgm:t>
    </dgm:pt>
    <dgm:pt modelId="{116EE7AB-8118-4AD1-86F5-6080D9DCE9AB}" type="parTrans" cxnId="{41D2AD15-605E-477E-B2DA-42A35135CEC4}">
      <dgm:prSet/>
      <dgm:spPr/>
      <dgm:t>
        <a:bodyPr/>
        <a:lstStyle/>
        <a:p>
          <a:endParaRPr lang="ru-RU"/>
        </a:p>
      </dgm:t>
    </dgm:pt>
    <dgm:pt modelId="{C7118AED-4178-42BF-9AEA-DF372E628D0D}" type="sibTrans" cxnId="{41D2AD15-605E-477E-B2DA-42A35135CEC4}">
      <dgm:prSet/>
      <dgm:spPr/>
      <dgm:t>
        <a:bodyPr/>
        <a:lstStyle/>
        <a:p>
          <a:endParaRPr lang="ru-RU"/>
        </a:p>
      </dgm:t>
    </dgm:pt>
    <dgm:pt modelId="{C390F3A8-4C8D-4A38-A145-805B566C05ED}">
      <dgm:prSet phldrT="[Текст]" custT="1"/>
      <dgm:spPr/>
      <dgm:t>
        <a:bodyPr/>
        <a:lstStyle/>
        <a:p>
          <a:r>
            <a:rPr lang="ru-RU" sz="1800" dirty="0"/>
            <a:t>Національний центр збереження аудіо-візуальних матеріалів</a:t>
          </a:r>
        </a:p>
      </dgm:t>
    </dgm:pt>
    <dgm:pt modelId="{A6F989A9-583D-44C9-9EDA-790A27075614}" type="parTrans" cxnId="{9F794554-0C25-43D7-8DB7-186FDF1645D6}">
      <dgm:prSet/>
      <dgm:spPr/>
      <dgm:t>
        <a:bodyPr/>
        <a:lstStyle/>
        <a:p>
          <a:endParaRPr lang="ru-RU"/>
        </a:p>
      </dgm:t>
    </dgm:pt>
    <dgm:pt modelId="{23108CC8-ABFC-412E-BB1F-0D63CBD9F241}" type="sibTrans" cxnId="{9F794554-0C25-43D7-8DB7-186FDF1645D6}">
      <dgm:prSet/>
      <dgm:spPr/>
      <dgm:t>
        <a:bodyPr/>
        <a:lstStyle/>
        <a:p>
          <a:endParaRPr lang="ru-RU"/>
        </a:p>
      </dgm:t>
    </dgm:pt>
    <dgm:pt modelId="{9E90B149-0211-4D74-9C19-46DC38834CEE}">
      <dgm:prSet custT="1"/>
      <dgm:spPr/>
      <dgm:t>
        <a:bodyPr/>
        <a:lstStyle/>
        <a:p>
          <a:r>
            <a:rPr lang="ru-RU" sz="1800" dirty="0"/>
            <a:t>Будівля Джона Адамса</a:t>
          </a:r>
        </a:p>
      </dgm:t>
    </dgm:pt>
    <dgm:pt modelId="{54F43910-E0A0-43A5-956B-393B9D622B47}" type="parTrans" cxnId="{034A6BB4-772D-4CF0-A10C-2BD033D14301}">
      <dgm:prSet/>
      <dgm:spPr/>
      <dgm:t>
        <a:bodyPr/>
        <a:lstStyle/>
        <a:p>
          <a:endParaRPr lang="ru-RU"/>
        </a:p>
      </dgm:t>
    </dgm:pt>
    <dgm:pt modelId="{58AD40E3-954F-42F9-AF91-B12C5DD075AC}" type="sibTrans" cxnId="{034A6BB4-772D-4CF0-A10C-2BD033D14301}">
      <dgm:prSet/>
      <dgm:spPr/>
      <dgm:t>
        <a:bodyPr/>
        <a:lstStyle/>
        <a:p>
          <a:endParaRPr lang="ru-RU"/>
        </a:p>
      </dgm:t>
    </dgm:pt>
    <dgm:pt modelId="{69BB1E8B-97A3-4F43-9129-FF10A31CFE32}" type="pres">
      <dgm:prSet presAssocID="{9BE36C86-5CB7-49C9-9439-998AC1264682}" presName="Name0" presStyleCnt="0">
        <dgm:presLayoutVars>
          <dgm:dir/>
          <dgm:resizeHandles val="exact"/>
        </dgm:presLayoutVars>
      </dgm:prSet>
      <dgm:spPr/>
    </dgm:pt>
    <dgm:pt modelId="{033B192D-344C-4C7E-93D4-EE1C24F597D2}" type="pres">
      <dgm:prSet presAssocID="{9BE36C86-5CB7-49C9-9439-998AC1264682}" presName="fgShape" presStyleLbl="fgShp" presStyleIdx="0" presStyleCnt="1"/>
      <dgm:spPr/>
    </dgm:pt>
    <dgm:pt modelId="{6742EE83-86B4-4B6C-B377-D6265D8AEC1C}" type="pres">
      <dgm:prSet presAssocID="{9BE36C86-5CB7-49C9-9439-998AC1264682}" presName="linComp" presStyleCnt="0"/>
      <dgm:spPr/>
    </dgm:pt>
    <dgm:pt modelId="{6FD29193-95B3-4CE5-A617-ACE1908519FF}" type="pres">
      <dgm:prSet presAssocID="{6F10AF07-32A1-4592-B0EA-36C742E3C287}" presName="compNode" presStyleCnt="0"/>
      <dgm:spPr/>
    </dgm:pt>
    <dgm:pt modelId="{1C185BBF-4650-42AA-9129-3AE762547C54}" type="pres">
      <dgm:prSet presAssocID="{6F10AF07-32A1-4592-B0EA-36C742E3C287}" presName="bkgdShape" presStyleLbl="node1" presStyleIdx="0" presStyleCnt="4"/>
      <dgm:spPr/>
    </dgm:pt>
    <dgm:pt modelId="{FEA44A92-DEB5-4666-86C0-A4F2284F2854}" type="pres">
      <dgm:prSet presAssocID="{6F10AF07-32A1-4592-B0EA-36C742E3C287}" presName="nodeTx" presStyleLbl="node1" presStyleIdx="0" presStyleCnt="4">
        <dgm:presLayoutVars>
          <dgm:bulletEnabled val="1"/>
        </dgm:presLayoutVars>
      </dgm:prSet>
      <dgm:spPr/>
    </dgm:pt>
    <dgm:pt modelId="{53C362DD-1D8F-4213-B149-626109F05219}" type="pres">
      <dgm:prSet presAssocID="{6F10AF07-32A1-4592-B0EA-36C742E3C287}" presName="invisiNode" presStyleLbl="node1" presStyleIdx="0" presStyleCnt="4"/>
      <dgm:spPr/>
    </dgm:pt>
    <dgm:pt modelId="{E059E198-2490-420E-9E65-8FFC32BD2C69}" type="pres">
      <dgm:prSet presAssocID="{6F10AF07-32A1-4592-B0EA-36C742E3C287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A15A26D-A3BE-4A3B-BD4B-27C56C640609}" type="pres">
      <dgm:prSet presAssocID="{6905BD8A-D1B4-46BE-8C07-0AF03EC3FAD0}" presName="sibTrans" presStyleLbl="sibTrans2D1" presStyleIdx="0" presStyleCnt="0"/>
      <dgm:spPr/>
    </dgm:pt>
    <dgm:pt modelId="{88B8C01E-20F0-4157-9EEB-7EBDAA48BF4C}" type="pres">
      <dgm:prSet presAssocID="{E667A169-9137-4E79-9CEA-C60C48D00BC8}" presName="compNode" presStyleCnt="0"/>
      <dgm:spPr/>
    </dgm:pt>
    <dgm:pt modelId="{5F5F35F7-077F-437F-917E-176F0E5C5424}" type="pres">
      <dgm:prSet presAssocID="{E667A169-9137-4E79-9CEA-C60C48D00BC8}" presName="bkgdShape" presStyleLbl="node1" presStyleIdx="1" presStyleCnt="4"/>
      <dgm:spPr/>
    </dgm:pt>
    <dgm:pt modelId="{0D4692F8-B763-4ACD-9061-79F1E2042078}" type="pres">
      <dgm:prSet presAssocID="{E667A169-9137-4E79-9CEA-C60C48D00BC8}" presName="nodeTx" presStyleLbl="node1" presStyleIdx="1" presStyleCnt="4">
        <dgm:presLayoutVars>
          <dgm:bulletEnabled val="1"/>
        </dgm:presLayoutVars>
      </dgm:prSet>
      <dgm:spPr/>
    </dgm:pt>
    <dgm:pt modelId="{31EF0130-C33A-49A6-A4CF-0F750F6C0F17}" type="pres">
      <dgm:prSet presAssocID="{E667A169-9137-4E79-9CEA-C60C48D00BC8}" presName="invisiNode" presStyleLbl="node1" presStyleIdx="1" presStyleCnt="4"/>
      <dgm:spPr/>
    </dgm:pt>
    <dgm:pt modelId="{00FDA84E-A5FE-45B6-B57F-D91C75AB80BE}" type="pres">
      <dgm:prSet presAssocID="{E667A169-9137-4E79-9CEA-C60C48D00BC8}" presName="imagNode" presStyleLbl="fgImgPlace1" presStyleIdx="1" presStyleCnt="4" custScaleX="102887" custScaleY="9439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B1D0C8-E881-42C6-BF87-EB97E95252B1}" type="pres">
      <dgm:prSet presAssocID="{C7118AED-4178-42BF-9AEA-DF372E628D0D}" presName="sibTrans" presStyleLbl="sibTrans2D1" presStyleIdx="0" presStyleCnt="0"/>
      <dgm:spPr/>
    </dgm:pt>
    <dgm:pt modelId="{34E89955-67E3-4640-BC5A-79C638CBDB16}" type="pres">
      <dgm:prSet presAssocID="{C390F3A8-4C8D-4A38-A145-805B566C05ED}" presName="compNode" presStyleCnt="0"/>
      <dgm:spPr/>
    </dgm:pt>
    <dgm:pt modelId="{D463CEB2-47A4-4015-969D-A0DCFD7789C2}" type="pres">
      <dgm:prSet presAssocID="{C390F3A8-4C8D-4A38-A145-805B566C05ED}" presName="bkgdShape" presStyleLbl="node1" presStyleIdx="2" presStyleCnt="4" custLinFactNeighborX="-522" custLinFactNeighborY="511"/>
      <dgm:spPr/>
    </dgm:pt>
    <dgm:pt modelId="{893B1E17-9A77-417D-9A9E-78FD5DC82996}" type="pres">
      <dgm:prSet presAssocID="{C390F3A8-4C8D-4A38-A145-805B566C05ED}" presName="nodeTx" presStyleLbl="node1" presStyleIdx="2" presStyleCnt="4">
        <dgm:presLayoutVars>
          <dgm:bulletEnabled val="1"/>
        </dgm:presLayoutVars>
      </dgm:prSet>
      <dgm:spPr/>
    </dgm:pt>
    <dgm:pt modelId="{FF1A6D7B-B6B8-4A1F-9043-22763E368420}" type="pres">
      <dgm:prSet presAssocID="{C390F3A8-4C8D-4A38-A145-805B566C05ED}" presName="invisiNode" presStyleLbl="node1" presStyleIdx="2" presStyleCnt="4"/>
      <dgm:spPr/>
    </dgm:pt>
    <dgm:pt modelId="{61A83C42-5CAE-40CA-BAE8-962858BF76DD}" type="pres">
      <dgm:prSet presAssocID="{C390F3A8-4C8D-4A38-A145-805B566C05ED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A20DEDA-836B-4228-9715-FC36DC4CBE3A}" type="pres">
      <dgm:prSet presAssocID="{23108CC8-ABFC-412E-BB1F-0D63CBD9F241}" presName="sibTrans" presStyleLbl="sibTrans2D1" presStyleIdx="0" presStyleCnt="0"/>
      <dgm:spPr/>
    </dgm:pt>
    <dgm:pt modelId="{1E91FE9A-9B23-4245-8BA9-0761AD7A5A34}" type="pres">
      <dgm:prSet presAssocID="{9E90B149-0211-4D74-9C19-46DC38834CEE}" presName="compNode" presStyleCnt="0"/>
      <dgm:spPr/>
    </dgm:pt>
    <dgm:pt modelId="{F6076459-F10D-40C6-98CB-D3B8090E0C5E}" type="pres">
      <dgm:prSet presAssocID="{9E90B149-0211-4D74-9C19-46DC38834CEE}" presName="bkgdShape" presStyleLbl="node1" presStyleIdx="3" presStyleCnt="4"/>
      <dgm:spPr/>
    </dgm:pt>
    <dgm:pt modelId="{35C092DB-E93A-4C05-BCAB-646907EB3735}" type="pres">
      <dgm:prSet presAssocID="{9E90B149-0211-4D74-9C19-46DC38834CEE}" presName="nodeTx" presStyleLbl="node1" presStyleIdx="3" presStyleCnt="4">
        <dgm:presLayoutVars>
          <dgm:bulletEnabled val="1"/>
        </dgm:presLayoutVars>
      </dgm:prSet>
      <dgm:spPr/>
    </dgm:pt>
    <dgm:pt modelId="{256C7B4E-2617-4BE5-B16A-EDF08FFBF8D8}" type="pres">
      <dgm:prSet presAssocID="{9E90B149-0211-4D74-9C19-46DC38834CEE}" presName="invisiNode" presStyleLbl="node1" presStyleIdx="3" presStyleCnt="4"/>
      <dgm:spPr/>
    </dgm:pt>
    <dgm:pt modelId="{C91C231C-80B8-4C6C-A492-A77625FFBFC8}" type="pres">
      <dgm:prSet presAssocID="{9E90B149-0211-4D74-9C19-46DC38834CEE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1D2AD15-605E-477E-B2DA-42A35135CEC4}" srcId="{9BE36C86-5CB7-49C9-9439-998AC1264682}" destId="{E667A169-9137-4E79-9CEA-C60C48D00BC8}" srcOrd="1" destOrd="0" parTransId="{116EE7AB-8118-4AD1-86F5-6080D9DCE9AB}" sibTransId="{C7118AED-4178-42BF-9AEA-DF372E628D0D}"/>
    <dgm:cxn modelId="{BD888825-AD7C-449D-A073-6A7B0A97C0BA}" type="presOf" srcId="{C390F3A8-4C8D-4A38-A145-805B566C05ED}" destId="{893B1E17-9A77-417D-9A9E-78FD5DC82996}" srcOrd="1" destOrd="0" presId="urn:microsoft.com/office/officeart/2005/8/layout/hList7"/>
    <dgm:cxn modelId="{702F9F3F-875E-46F1-B57E-77DFA0334602}" type="presOf" srcId="{6F10AF07-32A1-4592-B0EA-36C742E3C287}" destId="{FEA44A92-DEB5-4666-86C0-A4F2284F2854}" srcOrd="1" destOrd="0" presId="urn:microsoft.com/office/officeart/2005/8/layout/hList7"/>
    <dgm:cxn modelId="{6E17CB5C-F49A-4BA8-927F-AFBEE219E0D3}" type="presOf" srcId="{C7118AED-4178-42BF-9AEA-DF372E628D0D}" destId="{5DB1D0C8-E881-42C6-BF87-EB97E95252B1}" srcOrd="0" destOrd="0" presId="urn:microsoft.com/office/officeart/2005/8/layout/hList7"/>
    <dgm:cxn modelId="{E7A7BA5F-9430-4D99-8A5C-C1A8B2969DE8}" type="presOf" srcId="{C390F3A8-4C8D-4A38-A145-805B566C05ED}" destId="{D463CEB2-47A4-4015-969D-A0DCFD7789C2}" srcOrd="0" destOrd="0" presId="urn:microsoft.com/office/officeart/2005/8/layout/hList7"/>
    <dgm:cxn modelId="{6C3F1244-3B4D-4282-89E3-806B09861A35}" type="presOf" srcId="{E667A169-9137-4E79-9CEA-C60C48D00BC8}" destId="{5F5F35F7-077F-437F-917E-176F0E5C5424}" srcOrd="0" destOrd="0" presId="urn:microsoft.com/office/officeart/2005/8/layout/hList7"/>
    <dgm:cxn modelId="{121DAF71-8A35-45CD-887E-C88EA62AFE1B}" type="presOf" srcId="{9BE36C86-5CB7-49C9-9439-998AC1264682}" destId="{69BB1E8B-97A3-4F43-9129-FF10A31CFE32}" srcOrd="0" destOrd="0" presId="urn:microsoft.com/office/officeart/2005/8/layout/hList7"/>
    <dgm:cxn modelId="{9F794554-0C25-43D7-8DB7-186FDF1645D6}" srcId="{9BE36C86-5CB7-49C9-9439-998AC1264682}" destId="{C390F3A8-4C8D-4A38-A145-805B566C05ED}" srcOrd="2" destOrd="0" parTransId="{A6F989A9-583D-44C9-9EDA-790A27075614}" sibTransId="{23108CC8-ABFC-412E-BB1F-0D63CBD9F241}"/>
    <dgm:cxn modelId="{8705A874-C293-4427-9A30-692C9654D197}" type="presOf" srcId="{9E90B149-0211-4D74-9C19-46DC38834CEE}" destId="{F6076459-F10D-40C6-98CB-D3B8090E0C5E}" srcOrd="0" destOrd="0" presId="urn:microsoft.com/office/officeart/2005/8/layout/hList7"/>
    <dgm:cxn modelId="{8B2D189A-F378-463E-89B6-7665D42FA65B}" type="presOf" srcId="{23108CC8-ABFC-412E-BB1F-0D63CBD9F241}" destId="{8A20DEDA-836B-4228-9715-FC36DC4CBE3A}" srcOrd="0" destOrd="0" presId="urn:microsoft.com/office/officeart/2005/8/layout/hList7"/>
    <dgm:cxn modelId="{31B6FBA8-9B16-4EBF-9F57-0E2C6EEB7130}" type="presOf" srcId="{E667A169-9137-4E79-9CEA-C60C48D00BC8}" destId="{0D4692F8-B763-4ACD-9061-79F1E2042078}" srcOrd="1" destOrd="0" presId="urn:microsoft.com/office/officeart/2005/8/layout/hList7"/>
    <dgm:cxn modelId="{034A6BB4-772D-4CF0-A10C-2BD033D14301}" srcId="{9BE36C86-5CB7-49C9-9439-998AC1264682}" destId="{9E90B149-0211-4D74-9C19-46DC38834CEE}" srcOrd="3" destOrd="0" parTransId="{54F43910-E0A0-43A5-956B-393B9D622B47}" sibTransId="{58AD40E3-954F-42F9-AF91-B12C5DD075AC}"/>
    <dgm:cxn modelId="{C7B5D9B9-9356-4818-B53E-28B5F615BFC5}" type="presOf" srcId="{6905BD8A-D1B4-46BE-8C07-0AF03EC3FAD0}" destId="{8A15A26D-A3BE-4A3B-BD4B-27C56C640609}" srcOrd="0" destOrd="0" presId="urn:microsoft.com/office/officeart/2005/8/layout/hList7"/>
    <dgm:cxn modelId="{316F07C0-F9AC-4264-A5AC-1276B0D07C0E}" srcId="{9BE36C86-5CB7-49C9-9439-998AC1264682}" destId="{6F10AF07-32A1-4592-B0EA-36C742E3C287}" srcOrd="0" destOrd="0" parTransId="{06E271DC-CE8C-41CF-A124-745F15B727DB}" sibTransId="{6905BD8A-D1B4-46BE-8C07-0AF03EC3FAD0}"/>
    <dgm:cxn modelId="{9B6FC4CE-E791-4C3F-BC87-AA7647E5F6DB}" type="presOf" srcId="{6F10AF07-32A1-4592-B0EA-36C742E3C287}" destId="{1C185BBF-4650-42AA-9129-3AE762547C54}" srcOrd="0" destOrd="0" presId="urn:microsoft.com/office/officeart/2005/8/layout/hList7"/>
    <dgm:cxn modelId="{BFFA7ED6-2BE5-41DA-9A7B-0C50C5F19CCF}" type="presOf" srcId="{9E90B149-0211-4D74-9C19-46DC38834CEE}" destId="{35C092DB-E93A-4C05-BCAB-646907EB3735}" srcOrd="1" destOrd="0" presId="urn:microsoft.com/office/officeart/2005/8/layout/hList7"/>
    <dgm:cxn modelId="{F517B2C3-BBBD-4C3F-B2DF-F5C9ED4F7B6A}" type="presParOf" srcId="{69BB1E8B-97A3-4F43-9129-FF10A31CFE32}" destId="{033B192D-344C-4C7E-93D4-EE1C24F597D2}" srcOrd="0" destOrd="0" presId="urn:microsoft.com/office/officeart/2005/8/layout/hList7"/>
    <dgm:cxn modelId="{03A337D8-58F9-4AFB-A79C-DF59E53408CB}" type="presParOf" srcId="{69BB1E8B-97A3-4F43-9129-FF10A31CFE32}" destId="{6742EE83-86B4-4B6C-B377-D6265D8AEC1C}" srcOrd="1" destOrd="0" presId="urn:microsoft.com/office/officeart/2005/8/layout/hList7"/>
    <dgm:cxn modelId="{DBD2E3F9-CB61-4959-8F95-FC3AB0D3642F}" type="presParOf" srcId="{6742EE83-86B4-4B6C-B377-D6265D8AEC1C}" destId="{6FD29193-95B3-4CE5-A617-ACE1908519FF}" srcOrd="0" destOrd="0" presId="urn:microsoft.com/office/officeart/2005/8/layout/hList7"/>
    <dgm:cxn modelId="{ED3DE9D4-4410-4024-B2AF-097084491E48}" type="presParOf" srcId="{6FD29193-95B3-4CE5-A617-ACE1908519FF}" destId="{1C185BBF-4650-42AA-9129-3AE762547C54}" srcOrd="0" destOrd="0" presId="urn:microsoft.com/office/officeart/2005/8/layout/hList7"/>
    <dgm:cxn modelId="{5C83205F-A23E-4F51-8BDB-B4C915FE140B}" type="presParOf" srcId="{6FD29193-95B3-4CE5-A617-ACE1908519FF}" destId="{FEA44A92-DEB5-4666-86C0-A4F2284F2854}" srcOrd="1" destOrd="0" presId="urn:microsoft.com/office/officeart/2005/8/layout/hList7"/>
    <dgm:cxn modelId="{F699CA96-CF41-4AE8-8326-BBBAC9839213}" type="presParOf" srcId="{6FD29193-95B3-4CE5-A617-ACE1908519FF}" destId="{53C362DD-1D8F-4213-B149-626109F05219}" srcOrd="2" destOrd="0" presId="urn:microsoft.com/office/officeart/2005/8/layout/hList7"/>
    <dgm:cxn modelId="{1E98152E-8767-4537-870E-A5C0A14C7612}" type="presParOf" srcId="{6FD29193-95B3-4CE5-A617-ACE1908519FF}" destId="{E059E198-2490-420E-9E65-8FFC32BD2C69}" srcOrd="3" destOrd="0" presId="urn:microsoft.com/office/officeart/2005/8/layout/hList7"/>
    <dgm:cxn modelId="{B8417AA9-5513-4DE8-B007-B84B42052836}" type="presParOf" srcId="{6742EE83-86B4-4B6C-B377-D6265D8AEC1C}" destId="{8A15A26D-A3BE-4A3B-BD4B-27C56C640609}" srcOrd="1" destOrd="0" presId="urn:microsoft.com/office/officeart/2005/8/layout/hList7"/>
    <dgm:cxn modelId="{E9097D24-C696-4E22-9CCB-E4D0BA1CB352}" type="presParOf" srcId="{6742EE83-86B4-4B6C-B377-D6265D8AEC1C}" destId="{88B8C01E-20F0-4157-9EEB-7EBDAA48BF4C}" srcOrd="2" destOrd="0" presId="urn:microsoft.com/office/officeart/2005/8/layout/hList7"/>
    <dgm:cxn modelId="{82C5E79A-189F-400F-B36A-9976C6287403}" type="presParOf" srcId="{88B8C01E-20F0-4157-9EEB-7EBDAA48BF4C}" destId="{5F5F35F7-077F-437F-917E-176F0E5C5424}" srcOrd="0" destOrd="0" presId="urn:microsoft.com/office/officeart/2005/8/layout/hList7"/>
    <dgm:cxn modelId="{A4F8D32D-4B5C-4858-9298-793E7D389C0E}" type="presParOf" srcId="{88B8C01E-20F0-4157-9EEB-7EBDAA48BF4C}" destId="{0D4692F8-B763-4ACD-9061-79F1E2042078}" srcOrd="1" destOrd="0" presId="urn:microsoft.com/office/officeart/2005/8/layout/hList7"/>
    <dgm:cxn modelId="{1D7E7369-742C-44BC-929B-EEA723A511C2}" type="presParOf" srcId="{88B8C01E-20F0-4157-9EEB-7EBDAA48BF4C}" destId="{31EF0130-C33A-49A6-A4CF-0F750F6C0F17}" srcOrd="2" destOrd="0" presId="urn:microsoft.com/office/officeart/2005/8/layout/hList7"/>
    <dgm:cxn modelId="{9C80E02E-6F8B-40EB-8422-8480BDF9EEAB}" type="presParOf" srcId="{88B8C01E-20F0-4157-9EEB-7EBDAA48BF4C}" destId="{00FDA84E-A5FE-45B6-B57F-D91C75AB80BE}" srcOrd="3" destOrd="0" presId="urn:microsoft.com/office/officeart/2005/8/layout/hList7"/>
    <dgm:cxn modelId="{8B7E6654-0413-4B0E-A27C-E2C8FA5D3C34}" type="presParOf" srcId="{6742EE83-86B4-4B6C-B377-D6265D8AEC1C}" destId="{5DB1D0C8-E881-42C6-BF87-EB97E95252B1}" srcOrd="3" destOrd="0" presId="urn:microsoft.com/office/officeart/2005/8/layout/hList7"/>
    <dgm:cxn modelId="{67BF61D2-6D47-4509-AD61-5F7210CFB679}" type="presParOf" srcId="{6742EE83-86B4-4B6C-B377-D6265D8AEC1C}" destId="{34E89955-67E3-4640-BC5A-79C638CBDB16}" srcOrd="4" destOrd="0" presId="urn:microsoft.com/office/officeart/2005/8/layout/hList7"/>
    <dgm:cxn modelId="{8C0AF21B-6DED-40E8-8507-63E4DDA6D19F}" type="presParOf" srcId="{34E89955-67E3-4640-BC5A-79C638CBDB16}" destId="{D463CEB2-47A4-4015-969D-A0DCFD7789C2}" srcOrd="0" destOrd="0" presId="urn:microsoft.com/office/officeart/2005/8/layout/hList7"/>
    <dgm:cxn modelId="{E6E53B70-6371-43BA-9836-C296E1EBB893}" type="presParOf" srcId="{34E89955-67E3-4640-BC5A-79C638CBDB16}" destId="{893B1E17-9A77-417D-9A9E-78FD5DC82996}" srcOrd="1" destOrd="0" presId="urn:microsoft.com/office/officeart/2005/8/layout/hList7"/>
    <dgm:cxn modelId="{DAE7D48B-7951-41E7-908B-EC1046617B71}" type="presParOf" srcId="{34E89955-67E3-4640-BC5A-79C638CBDB16}" destId="{FF1A6D7B-B6B8-4A1F-9043-22763E368420}" srcOrd="2" destOrd="0" presId="urn:microsoft.com/office/officeart/2005/8/layout/hList7"/>
    <dgm:cxn modelId="{BE36DFD0-45AB-43E0-8FA9-C98DEFB36817}" type="presParOf" srcId="{34E89955-67E3-4640-BC5A-79C638CBDB16}" destId="{61A83C42-5CAE-40CA-BAE8-962858BF76DD}" srcOrd="3" destOrd="0" presId="urn:microsoft.com/office/officeart/2005/8/layout/hList7"/>
    <dgm:cxn modelId="{90729F12-DA7E-4213-ACAA-9153BF53D4E0}" type="presParOf" srcId="{6742EE83-86B4-4B6C-B377-D6265D8AEC1C}" destId="{8A20DEDA-836B-4228-9715-FC36DC4CBE3A}" srcOrd="5" destOrd="0" presId="urn:microsoft.com/office/officeart/2005/8/layout/hList7"/>
    <dgm:cxn modelId="{9F529C2A-45FC-4CDE-AA05-7E700F4FDD77}" type="presParOf" srcId="{6742EE83-86B4-4B6C-B377-D6265D8AEC1C}" destId="{1E91FE9A-9B23-4245-8BA9-0761AD7A5A34}" srcOrd="6" destOrd="0" presId="urn:microsoft.com/office/officeart/2005/8/layout/hList7"/>
    <dgm:cxn modelId="{F7EC1163-E702-4C78-9511-45B15E4F74A7}" type="presParOf" srcId="{1E91FE9A-9B23-4245-8BA9-0761AD7A5A34}" destId="{F6076459-F10D-40C6-98CB-D3B8090E0C5E}" srcOrd="0" destOrd="0" presId="urn:microsoft.com/office/officeart/2005/8/layout/hList7"/>
    <dgm:cxn modelId="{E83BF3F5-A899-4163-95AA-2F081DDB75FC}" type="presParOf" srcId="{1E91FE9A-9B23-4245-8BA9-0761AD7A5A34}" destId="{35C092DB-E93A-4C05-BCAB-646907EB3735}" srcOrd="1" destOrd="0" presId="urn:microsoft.com/office/officeart/2005/8/layout/hList7"/>
    <dgm:cxn modelId="{471712BA-ED48-4FD1-9C07-CC31A561DCF9}" type="presParOf" srcId="{1E91FE9A-9B23-4245-8BA9-0761AD7A5A34}" destId="{256C7B4E-2617-4BE5-B16A-EDF08FFBF8D8}" srcOrd="2" destOrd="0" presId="urn:microsoft.com/office/officeart/2005/8/layout/hList7"/>
    <dgm:cxn modelId="{3A8696E9-6738-46FB-B25C-A83DA1006622}" type="presParOf" srcId="{1E91FE9A-9B23-4245-8BA9-0761AD7A5A34}" destId="{C91C231C-80B8-4C6C-A492-A77625FFBFC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51930-EB83-4687-98CB-90433953758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CB977C83-90B2-4365-BBFD-02C12F6F522A}">
      <dgm:prSet phldrT="[Текст]" custT="1"/>
      <dgm:spPr/>
      <dgm:t>
        <a:bodyPr/>
        <a:lstStyle/>
        <a:p>
          <a:r>
            <a:rPr lang="ru-RU" sz="1800" dirty="0"/>
            <a:t>Центральний відділ</a:t>
          </a:r>
        </a:p>
      </dgm:t>
    </dgm:pt>
    <dgm:pt modelId="{F5933B75-47DB-46D0-947F-99055CB94931}" type="parTrans" cxnId="{82B528A4-DFCF-482D-83FB-0C80EABAF1C5}">
      <dgm:prSet/>
      <dgm:spPr/>
      <dgm:t>
        <a:bodyPr/>
        <a:lstStyle/>
        <a:p>
          <a:endParaRPr lang="ru-RU"/>
        </a:p>
      </dgm:t>
    </dgm:pt>
    <dgm:pt modelId="{39F4A3A5-6D2D-4985-99E5-DC809DE42C51}" type="sibTrans" cxnId="{82B528A4-DFCF-482D-83FB-0C80EABAF1C5}">
      <dgm:prSet/>
      <dgm:spPr/>
      <dgm:t>
        <a:bodyPr/>
        <a:lstStyle/>
        <a:p>
          <a:endParaRPr lang="ru-RU"/>
        </a:p>
      </dgm:t>
    </dgm:pt>
    <dgm:pt modelId="{344A0923-0B82-4579-A3C6-E8C10892AD4F}">
      <dgm:prSet phldrT="[Текст]" custT="1"/>
      <dgm:spPr/>
      <dgm:t>
        <a:bodyPr/>
        <a:lstStyle/>
        <a:p>
          <a:r>
            <a:rPr lang="ru-RU" sz="1800" dirty="0"/>
            <a:t>Кансайський відділ</a:t>
          </a:r>
        </a:p>
      </dgm:t>
    </dgm:pt>
    <dgm:pt modelId="{F406655E-C6C3-4EE8-95A6-1457758F209A}" type="parTrans" cxnId="{19E320B7-C22D-4ABD-90F2-21CC92072D23}">
      <dgm:prSet/>
      <dgm:spPr/>
      <dgm:t>
        <a:bodyPr/>
        <a:lstStyle/>
        <a:p>
          <a:endParaRPr lang="ru-RU"/>
        </a:p>
      </dgm:t>
    </dgm:pt>
    <dgm:pt modelId="{830A91A9-3797-4004-9640-96790D9795E5}" type="sibTrans" cxnId="{19E320B7-C22D-4ABD-90F2-21CC92072D23}">
      <dgm:prSet/>
      <dgm:spPr/>
      <dgm:t>
        <a:bodyPr/>
        <a:lstStyle/>
        <a:p>
          <a:endParaRPr lang="ru-RU"/>
        </a:p>
      </dgm:t>
    </dgm:pt>
    <dgm:pt modelId="{207963A6-7739-4F3B-A380-AAB86F838C43}">
      <dgm:prSet phldrT="[Текст]" custT="1"/>
      <dgm:spPr/>
      <dgm:t>
        <a:bodyPr/>
        <a:lstStyle/>
        <a:p>
          <a:r>
            <a:rPr lang="ru-RU" sz="1800" dirty="0"/>
            <a:t>Дитяча бібліотека</a:t>
          </a:r>
        </a:p>
      </dgm:t>
    </dgm:pt>
    <dgm:pt modelId="{BC2ED13B-318B-44DE-80EA-FF541BE14FF8}" type="parTrans" cxnId="{95954B91-DC0C-4368-A03D-54C4C4F2CE08}">
      <dgm:prSet/>
      <dgm:spPr/>
      <dgm:t>
        <a:bodyPr/>
        <a:lstStyle/>
        <a:p>
          <a:endParaRPr lang="ru-RU"/>
        </a:p>
      </dgm:t>
    </dgm:pt>
    <dgm:pt modelId="{E2976018-80D4-4249-BC6D-853C3B471428}" type="sibTrans" cxnId="{95954B91-DC0C-4368-A03D-54C4C4F2CE08}">
      <dgm:prSet/>
      <dgm:spPr/>
      <dgm:t>
        <a:bodyPr/>
        <a:lstStyle/>
        <a:p>
          <a:endParaRPr lang="ru-RU"/>
        </a:p>
      </dgm:t>
    </dgm:pt>
    <dgm:pt modelId="{8C0EBA42-9FC1-4D57-8AF6-0FD22C061A25}" type="pres">
      <dgm:prSet presAssocID="{23B51930-EB83-4687-98CB-904339537583}" presName="Name0" presStyleCnt="0">
        <dgm:presLayoutVars>
          <dgm:dir/>
          <dgm:resizeHandles val="exact"/>
        </dgm:presLayoutVars>
      </dgm:prSet>
      <dgm:spPr/>
    </dgm:pt>
    <dgm:pt modelId="{D3BF4744-DABC-4A7B-A0A8-B6FD2B8C474F}" type="pres">
      <dgm:prSet presAssocID="{23B51930-EB83-4687-98CB-904339537583}" presName="fgShape" presStyleLbl="fgShp" presStyleIdx="0" presStyleCnt="1"/>
      <dgm:spPr/>
    </dgm:pt>
    <dgm:pt modelId="{4E2D641D-D782-48EC-A5E8-5F2D322EB14A}" type="pres">
      <dgm:prSet presAssocID="{23B51930-EB83-4687-98CB-904339537583}" presName="linComp" presStyleCnt="0"/>
      <dgm:spPr/>
    </dgm:pt>
    <dgm:pt modelId="{39A9A8F6-17A8-469E-929C-02E2FB209F81}" type="pres">
      <dgm:prSet presAssocID="{CB977C83-90B2-4365-BBFD-02C12F6F522A}" presName="compNode" presStyleCnt="0"/>
      <dgm:spPr/>
    </dgm:pt>
    <dgm:pt modelId="{F65E73F6-D99A-4C1C-A51C-9030F45C023B}" type="pres">
      <dgm:prSet presAssocID="{CB977C83-90B2-4365-BBFD-02C12F6F522A}" presName="bkgdShape" presStyleLbl="node1" presStyleIdx="0" presStyleCnt="3"/>
      <dgm:spPr/>
    </dgm:pt>
    <dgm:pt modelId="{52666228-D855-4D7A-BD4D-21D02AB46F4F}" type="pres">
      <dgm:prSet presAssocID="{CB977C83-90B2-4365-BBFD-02C12F6F522A}" presName="nodeTx" presStyleLbl="node1" presStyleIdx="0" presStyleCnt="3">
        <dgm:presLayoutVars>
          <dgm:bulletEnabled val="1"/>
        </dgm:presLayoutVars>
      </dgm:prSet>
      <dgm:spPr/>
    </dgm:pt>
    <dgm:pt modelId="{6F8A19D0-68FE-4CC8-99E2-43AEB117C425}" type="pres">
      <dgm:prSet presAssocID="{CB977C83-90B2-4365-BBFD-02C12F6F522A}" presName="invisiNode" presStyleLbl="node1" presStyleIdx="0" presStyleCnt="3"/>
      <dgm:spPr/>
    </dgm:pt>
    <dgm:pt modelId="{029734A2-9F15-4B1C-BBF1-354FFF03A084}" type="pres">
      <dgm:prSet presAssocID="{CB977C83-90B2-4365-BBFD-02C12F6F522A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D33A80-4CE0-40BA-A67D-A99A73D957B8}" type="pres">
      <dgm:prSet presAssocID="{39F4A3A5-6D2D-4985-99E5-DC809DE42C51}" presName="sibTrans" presStyleLbl="sibTrans2D1" presStyleIdx="0" presStyleCnt="0"/>
      <dgm:spPr/>
    </dgm:pt>
    <dgm:pt modelId="{CE3BAA86-0955-4489-9F21-CC489CD62838}" type="pres">
      <dgm:prSet presAssocID="{344A0923-0B82-4579-A3C6-E8C10892AD4F}" presName="compNode" presStyleCnt="0"/>
      <dgm:spPr/>
    </dgm:pt>
    <dgm:pt modelId="{2F400B80-FAC5-47D3-ADE2-24EFD5C30451}" type="pres">
      <dgm:prSet presAssocID="{344A0923-0B82-4579-A3C6-E8C10892AD4F}" presName="bkgdShape" presStyleLbl="node1" presStyleIdx="1" presStyleCnt="3"/>
      <dgm:spPr/>
    </dgm:pt>
    <dgm:pt modelId="{DA109145-F95F-4C09-B5D8-B6161F8A18EE}" type="pres">
      <dgm:prSet presAssocID="{344A0923-0B82-4579-A3C6-E8C10892AD4F}" presName="nodeTx" presStyleLbl="node1" presStyleIdx="1" presStyleCnt="3">
        <dgm:presLayoutVars>
          <dgm:bulletEnabled val="1"/>
        </dgm:presLayoutVars>
      </dgm:prSet>
      <dgm:spPr/>
    </dgm:pt>
    <dgm:pt modelId="{E36F051D-7190-4477-8FF2-5B57868FFD38}" type="pres">
      <dgm:prSet presAssocID="{344A0923-0B82-4579-A3C6-E8C10892AD4F}" presName="invisiNode" presStyleLbl="node1" presStyleIdx="1" presStyleCnt="3"/>
      <dgm:spPr/>
    </dgm:pt>
    <dgm:pt modelId="{1957F2FE-E103-484A-A896-A251FEFFD71E}" type="pres">
      <dgm:prSet presAssocID="{344A0923-0B82-4579-A3C6-E8C10892AD4F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D822E2-D007-44E6-9511-BCA44A119101}" type="pres">
      <dgm:prSet presAssocID="{830A91A9-3797-4004-9640-96790D9795E5}" presName="sibTrans" presStyleLbl="sibTrans2D1" presStyleIdx="0" presStyleCnt="0"/>
      <dgm:spPr/>
    </dgm:pt>
    <dgm:pt modelId="{D1FACE0A-B355-4D74-860E-4759E8BA0DB2}" type="pres">
      <dgm:prSet presAssocID="{207963A6-7739-4F3B-A380-AAB86F838C43}" presName="compNode" presStyleCnt="0"/>
      <dgm:spPr/>
    </dgm:pt>
    <dgm:pt modelId="{C97D2A74-FECD-48C7-BBF0-115FB2B51F03}" type="pres">
      <dgm:prSet presAssocID="{207963A6-7739-4F3B-A380-AAB86F838C43}" presName="bkgdShape" presStyleLbl="node1" presStyleIdx="2" presStyleCnt="3"/>
      <dgm:spPr/>
    </dgm:pt>
    <dgm:pt modelId="{EF4DA71D-8A69-4C41-9FBB-175EDB75C5A1}" type="pres">
      <dgm:prSet presAssocID="{207963A6-7739-4F3B-A380-AAB86F838C43}" presName="nodeTx" presStyleLbl="node1" presStyleIdx="2" presStyleCnt="3">
        <dgm:presLayoutVars>
          <dgm:bulletEnabled val="1"/>
        </dgm:presLayoutVars>
      </dgm:prSet>
      <dgm:spPr/>
    </dgm:pt>
    <dgm:pt modelId="{12C54FDF-4634-4610-8AEE-C76C36C2A2D3}" type="pres">
      <dgm:prSet presAssocID="{207963A6-7739-4F3B-A380-AAB86F838C43}" presName="invisiNode" presStyleLbl="node1" presStyleIdx="2" presStyleCnt="3"/>
      <dgm:spPr/>
    </dgm:pt>
    <dgm:pt modelId="{A80A3714-CC0E-48F9-9711-83391D550EB0}" type="pres">
      <dgm:prSet presAssocID="{207963A6-7739-4F3B-A380-AAB86F838C4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CE31103-F231-43A6-83C2-9E82C7881C59}" type="presOf" srcId="{23B51930-EB83-4687-98CB-904339537583}" destId="{8C0EBA42-9FC1-4D57-8AF6-0FD22C061A25}" srcOrd="0" destOrd="0" presId="urn:microsoft.com/office/officeart/2005/8/layout/hList7"/>
    <dgm:cxn modelId="{8C22880D-DB18-458E-B7CC-31B41D54D2C0}" type="presOf" srcId="{CB977C83-90B2-4365-BBFD-02C12F6F522A}" destId="{F65E73F6-D99A-4C1C-A51C-9030F45C023B}" srcOrd="0" destOrd="0" presId="urn:microsoft.com/office/officeart/2005/8/layout/hList7"/>
    <dgm:cxn modelId="{9835B55B-D6DF-4E42-8B7A-3553C0533EC1}" type="presOf" srcId="{CB977C83-90B2-4365-BBFD-02C12F6F522A}" destId="{52666228-D855-4D7A-BD4D-21D02AB46F4F}" srcOrd="1" destOrd="0" presId="urn:microsoft.com/office/officeart/2005/8/layout/hList7"/>
    <dgm:cxn modelId="{FD78B86E-CFF3-4244-9073-CAC3FFDF1D6A}" type="presOf" srcId="{207963A6-7739-4F3B-A380-AAB86F838C43}" destId="{C97D2A74-FECD-48C7-BBF0-115FB2B51F03}" srcOrd="0" destOrd="0" presId="urn:microsoft.com/office/officeart/2005/8/layout/hList7"/>
    <dgm:cxn modelId="{70E20273-990B-4455-B190-DCB365F32C63}" type="presOf" srcId="{39F4A3A5-6D2D-4985-99E5-DC809DE42C51}" destId="{E2D33A80-4CE0-40BA-A67D-A99A73D957B8}" srcOrd="0" destOrd="0" presId="urn:microsoft.com/office/officeart/2005/8/layout/hList7"/>
    <dgm:cxn modelId="{95954B91-DC0C-4368-A03D-54C4C4F2CE08}" srcId="{23B51930-EB83-4687-98CB-904339537583}" destId="{207963A6-7739-4F3B-A380-AAB86F838C43}" srcOrd="2" destOrd="0" parTransId="{BC2ED13B-318B-44DE-80EA-FF541BE14FF8}" sibTransId="{E2976018-80D4-4249-BC6D-853C3B471428}"/>
    <dgm:cxn modelId="{82B528A4-DFCF-482D-83FB-0C80EABAF1C5}" srcId="{23B51930-EB83-4687-98CB-904339537583}" destId="{CB977C83-90B2-4365-BBFD-02C12F6F522A}" srcOrd="0" destOrd="0" parTransId="{F5933B75-47DB-46D0-947F-99055CB94931}" sibTransId="{39F4A3A5-6D2D-4985-99E5-DC809DE42C51}"/>
    <dgm:cxn modelId="{19E320B7-C22D-4ABD-90F2-21CC92072D23}" srcId="{23B51930-EB83-4687-98CB-904339537583}" destId="{344A0923-0B82-4579-A3C6-E8C10892AD4F}" srcOrd="1" destOrd="0" parTransId="{F406655E-C6C3-4EE8-95A6-1457758F209A}" sibTransId="{830A91A9-3797-4004-9640-96790D9795E5}"/>
    <dgm:cxn modelId="{78E44DCE-3B6F-4186-9977-4BD3FE8440F3}" type="presOf" srcId="{344A0923-0B82-4579-A3C6-E8C10892AD4F}" destId="{DA109145-F95F-4C09-B5D8-B6161F8A18EE}" srcOrd="1" destOrd="0" presId="urn:microsoft.com/office/officeart/2005/8/layout/hList7"/>
    <dgm:cxn modelId="{730951CE-64EB-4C98-A820-5B0DC261687D}" type="presOf" srcId="{344A0923-0B82-4579-A3C6-E8C10892AD4F}" destId="{2F400B80-FAC5-47D3-ADE2-24EFD5C30451}" srcOrd="0" destOrd="0" presId="urn:microsoft.com/office/officeart/2005/8/layout/hList7"/>
    <dgm:cxn modelId="{26D83AD8-37CA-41EF-B42B-132473D0E21B}" type="presOf" srcId="{207963A6-7739-4F3B-A380-AAB86F838C43}" destId="{EF4DA71D-8A69-4C41-9FBB-175EDB75C5A1}" srcOrd="1" destOrd="0" presId="urn:microsoft.com/office/officeart/2005/8/layout/hList7"/>
    <dgm:cxn modelId="{79D2B4E0-C8E7-4790-B7A0-BDE750B0D5CD}" type="presOf" srcId="{830A91A9-3797-4004-9640-96790D9795E5}" destId="{62D822E2-D007-44E6-9511-BCA44A119101}" srcOrd="0" destOrd="0" presId="urn:microsoft.com/office/officeart/2005/8/layout/hList7"/>
    <dgm:cxn modelId="{16F5FAC1-C492-47F8-8720-2C464A611473}" type="presParOf" srcId="{8C0EBA42-9FC1-4D57-8AF6-0FD22C061A25}" destId="{D3BF4744-DABC-4A7B-A0A8-B6FD2B8C474F}" srcOrd="0" destOrd="0" presId="urn:microsoft.com/office/officeart/2005/8/layout/hList7"/>
    <dgm:cxn modelId="{0FDC3E55-98D7-4E31-88C2-AD684E729332}" type="presParOf" srcId="{8C0EBA42-9FC1-4D57-8AF6-0FD22C061A25}" destId="{4E2D641D-D782-48EC-A5E8-5F2D322EB14A}" srcOrd="1" destOrd="0" presId="urn:microsoft.com/office/officeart/2005/8/layout/hList7"/>
    <dgm:cxn modelId="{356CFD46-40C3-40D2-800E-2D9A0D9328B0}" type="presParOf" srcId="{4E2D641D-D782-48EC-A5E8-5F2D322EB14A}" destId="{39A9A8F6-17A8-469E-929C-02E2FB209F81}" srcOrd="0" destOrd="0" presId="urn:microsoft.com/office/officeart/2005/8/layout/hList7"/>
    <dgm:cxn modelId="{4DE67096-B23E-4143-99F7-F727A7BF8220}" type="presParOf" srcId="{39A9A8F6-17A8-469E-929C-02E2FB209F81}" destId="{F65E73F6-D99A-4C1C-A51C-9030F45C023B}" srcOrd="0" destOrd="0" presId="urn:microsoft.com/office/officeart/2005/8/layout/hList7"/>
    <dgm:cxn modelId="{C4338E05-E9AC-4F0A-BC41-4CFF9C692F86}" type="presParOf" srcId="{39A9A8F6-17A8-469E-929C-02E2FB209F81}" destId="{52666228-D855-4D7A-BD4D-21D02AB46F4F}" srcOrd="1" destOrd="0" presId="urn:microsoft.com/office/officeart/2005/8/layout/hList7"/>
    <dgm:cxn modelId="{39298678-E1B1-42F4-9F60-1618C946C4D1}" type="presParOf" srcId="{39A9A8F6-17A8-469E-929C-02E2FB209F81}" destId="{6F8A19D0-68FE-4CC8-99E2-43AEB117C425}" srcOrd="2" destOrd="0" presId="urn:microsoft.com/office/officeart/2005/8/layout/hList7"/>
    <dgm:cxn modelId="{AAB581CA-E3B7-4A82-89FA-30DEB99A90E8}" type="presParOf" srcId="{39A9A8F6-17A8-469E-929C-02E2FB209F81}" destId="{029734A2-9F15-4B1C-BBF1-354FFF03A084}" srcOrd="3" destOrd="0" presId="urn:microsoft.com/office/officeart/2005/8/layout/hList7"/>
    <dgm:cxn modelId="{ECC31ACE-A6EB-442C-BE56-95A0D8A0614E}" type="presParOf" srcId="{4E2D641D-D782-48EC-A5E8-5F2D322EB14A}" destId="{E2D33A80-4CE0-40BA-A67D-A99A73D957B8}" srcOrd="1" destOrd="0" presId="urn:microsoft.com/office/officeart/2005/8/layout/hList7"/>
    <dgm:cxn modelId="{2AC1B1C9-0F65-4F28-9C86-EFEC53F185F9}" type="presParOf" srcId="{4E2D641D-D782-48EC-A5E8-5F2D322EB14A}" destId="{CE3BAA86-0955-4489-9F21-CC489CD62838}" srcOrd="2" destOrd="0" presId="urn:microsoft.com/office/officeart/2005/8/layout/hList7"/>
    <dgm:cxn modelId="{9B1CE419-FE4A-4B46-A441-822DCF32F8A1}" type="presParOf" srcId="{CE3BAA86-0955-4489-9F21-CC489CD62838}" destId="{2F400B80-FAC5-47D3-ADE2-24EFD5C30451}" srcOrd="0" destOrd="0" presId="urn:microsoft.com/office/officeart/2005/8/layout/hList7"/>
    <dgm:cxn modelId="{02F45B9E-538B-4F61-B3A4-A8A2AADE9D0A}" type="presParOf" srcId="{CE3BAA86-0955-4489-9F21-CC489CD62838}" destId="{DA109145-F95F-4C09-B5D8-B6161F8A18EE}" srcOrd="1" destOrd="0" presId="urn:microsoft.com/office/officeart/2005/8/layout/hList7"/>
    <dgm:cxn modelId="{62A1EC95-EFA5-4946-9089-F104E2B13EC2}" type="presParOf" srcId="{CE3BAA86-0955-4489-9F21-CC489CD62838}" destId="{E36F051D-7190-4477-8FF2-5B57868FFD38}" srcOrd="2" destOrd="0" presId="urn:microsoft.com/office/officeart/2005/8/layout/hList7"/>
    <dgm:cxn modelId="{1998C04C-1CA6-450F-9D80-90289E4C8DF0}" type="presParOf" srcId="{CE3BAA86-0955-4489-9F21-CC489CD62838}" destId="{1957F2FE-E103-484A-A896-A251FEFFD71E}" srcOrd="3" destOrd="0" presId="urn:microsoft.com/office/officeart/2005/8/layout/hList7"/>
    <dgm:cxn modelId="{06DC2FEC-2B4F-4A66-BB94-0E034CA2C618}" type="presParOf" srcId="{4E2D641D-D782-48EC-A5E8-5F2D322EB14A}" destId="{62D822E2-D007-44E6-9511-BCA44A119101}" srcOrd="3" destOrd="0" presId="urn:microsoft.com/office/officeart/2005/8/layout/hList7"/>
    <dgm:cxn modelId="{C4D3F217-A680-423B-807A-A864B3F66282}" type="presParOf" srcId="{4E2D641D-D782-48EC-A5E8-5F2D322EB14A}" destId="{D1FACE0A-B355-4D74-860E-4759E8BA0DB2}" srcOrd="4" destOrd="0" presId="urn:microsoft.com/office/officeart/2005/8/layout/hList7"/>
    <dgm:cxn modelId="{B3FA6489-F795-4C48-9C7D-E2BDA6D6AD98}" type="presParOf" srcId="{D1FACE0A-B355-4D74-860E-4759E8BA0DB2}" destId="{C97D2A74-FECD-48C7-BBF0-115FB2B51F03}" srcOrd="0" destOrd="0" presId="urn:microsoft.com/office/officeart/2005/8/layout/hList7"/>
    <dgm:cxn modelId="{A787F5B1-2087-4F84-A56B-1E8A483755E3}" type="presParOf" srcId="{D1FACE0A-B355-4D74-860E-4759E8BA0DB2}" destId="{EF4DA71D-8A69-4C41-9FBB-175EDB75C5A1}" srcOrd="1" destOrd="0" presId="urn:microsoft.com/office/officeart/2005/8/layout/hList7"/>
    <dgm:cxn modelId="{91A58C7C-E43C-4149-8BA6-C02881C2C737}" type="presParOf" srcId="{D1FACE0A-B355-4D74-860E-4759E8BA0DB2}" destId="{12C54FDF-4634-4610-8AEE-C76C36C2A2D3}" srcOrd="2" destOrd="0" presId="urn:microsoft.com/office/officeart/2005/8/layout/hList7"/>
    <dgm:cxn modelId="{A1AC7CF3-B18A-4A3B-8D2A-3714C281861A}" type="presParOf" srcId="{D1FACE0A-B355-4D74-860E-4759E8BA0DB2}" destId="{A80A3714-CC0E-48F9-9711-83391D550EB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6C5FE5-BA93-44FF-A028-8F8291E20928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0FDB7F9E-031A-41FA-9BDC-A33C461D73EC}">
      <dgm:prSet phldrT="[Текст]" custT="1"/>
      <dgm:spPr/>
      <dgm:t>
        <a:bodyPr/>
        <a:lstStyle/>
        <a:p>
          <a:r>
            <a:rPr lang="ru-RU" sz="1800" dirty="0"/>
            <a:t>Стара будівля на острові Слотегальмен</a:t>
          </a:r>
        </a:p>
      </dgm:t>
    </dgm:pt>
    <dgm:pt modelId="{EAC9FC9C-8D73-4950-BF16-6B733844996D}" type="parTrans" cxnId="{25535273-13A1-479F-84B1-D8A30E9C89EA}">
      <dgm:prSet/>
      <dgm:spPr/>
      <dgm:t>
        <a:bodyPr/>
        <a:lstStyle/>
        <a:p>
          <a:endParaRPr lang="ru-RU"/>
        </a:p>
      </dgm:t>
    </dgm:pt>
    <dgm:pt modelId="{DA1BB3F9-A692-4725-9EEA-6E5E7297E020}" type="sibTrans" cxnId="{25535273-13A1-479F-84B1-D8A30E9C89EA}">
      <dgm:prSet/>
      <dgm:spPr/>
      <dgm:t>
        <a:bodyPr/>
        <a:lstStyle/>
        <a:p>
          <a:endParaRPr lang="ru-RU"/>
        </a:p>
      </dgm:t>
    </dgm:pt>
    <dgm:pt modelId="{BFC21930-AF6A-4315-814D-5EDAB56BFF52}">
      <dgm:prSet phldrT="[Текст]" custT="1"/>
      <dgm:spPr/>
      <dgm:t>
        <a:bodyPr/>
        <a:lstStyle/>
        <a:p>
          <a:r>
            <a:rPr lang="ru-RU" sz="1800" dirty="0"/>
            <a:t>«Чорний діамант» - нова будівля бібліотеки</a:t>
          </a:r>
        </a:p>
      </dgm:t>
    </dgm:pt>
    <dgm:pt modelId="{523BD164-69B5-453C-A8A1-E5C7AD8132A0}" type="parTrans" cxnId="{6456C006-078C-4A77-AD7A-7D7ADF0965B1}">
      <dgm:prSet/>
      <dgm:spPr/>
      <dgm:t>
        <a:bodyPr/>
        <a:lstStyle/>
        <a:p>
          <a:endParaRPr lang="ru-RU"/>
        </a:p>
      </dgm:t>
    </dgm:pt>
    <dgm:pt modelId="{7BE4BFAB-8441-441A-AD65-820AE2E31B1F}" type="sibTrans" cxnId="{6456C006-078C-4A77-AD7A-7D7ADF0965B1}">
      <dgm:prSet/>
      <dgm:spPr/>
      <dgm:t>
        <a:bodyPr/>
        <a:lstStyle/>
        <a:p>
          <a:endParaRPr lang="ru-RU"/>
        </a:p>
      </dgm:t>
    </dgm:pt>
    <dgm:pt modelId="{3A922316-D941-438B-B8AA-F06EDD934F73}">
      <dgm:prSet phldrT="[Текст]" custT="1"/>
      <dgm:spPr/>
      <dgm:t>
        <a:bodyPr/>
        <a:lstStyle/>
        <a:p>
          <a:r>
            <a:rPr lang="ru-RU" sz="1800" dirty="0"/>
            <a:t>Бібліотека Копенгагенского університету</a:t>
          </a:r>
        </a:p>
      </dgm:t>
    </dgm:pt>
    <dgm:pt modelId="{4684ABD5-B69C-4CAF-91E4-4EFACEB20AB8}" type="parTrans" cxnId="{B06712E3-A9EE-4640-B144-B8D1C7A09D1B}">
      <dgm:prSet/>
      <dgm:spPr/>
      <dgm:t>
        <a:bodyPr/>
        <a:lstStyle/>
        <a:p>
          <a:endParaRPr lang="ru-RU"/>
        </a:p>
      </dgm:t>
    </dgm:pt>
    <dgm:pt modelId="{2E53A929-CFE2-4271-A29E-CC93429D1CA5}" type="sibTrans" cxnId="{B06712E3-A9EE-4640-B144-B8D1C7A09D1B}">
      <dgm:prSet/>
      <dgm:spPr/>
      <dgm:t>
        <a:bodyPr/>
        <a:lstStyle/>
        <a:p>
          <a:endParaRPr lang="ru-RU"/>
        </a:p>
      </dgm:t>
    </dgm:pt>
    <dgm:pt modelId="{CD977FD2-886B-4240-A262-296283565F70}" type="pres">
      <dgm:prSet presAssocID="{D96C5FE5-BA93-44FF-A028-8F8291E20928}" presName="Name0" presStyleCnt="0">
        <dgm:presLayoutVars>
          <dgm:dir/>
          <dgm:resizeHandles val="exact"/>
        </dgm:presLayoutVars>
      </dgm:prSet>
      <dgm:spPr/>
    </dgm:pt>
    <dgm:pt modelId="{3DBD0CF9-E61B-4E9E-88EA-F00BC8A0D792}" type="pres">
      <dgm:prSet presAssocID="{D96C5FE5-BA93-44FF-A028-8F8291E20928}" presName="fgShape" presStyleLbl="fgShp" presStyleIdx="0" presStyleCnt="1"/>
      <dgm:spPr/>
    </dgm:pt>
    <dgm:pt modelId="{51FEE8DB-EF06-4713-ADD5-B4FF1495BD94}" type="pres">
      <dgm:prSet presAssocID="{D96C5FE5-BA93-44FF-A028-8F8291E20928}" presName="linComp" presStyleCnt="0"/>
      <dgm:spPr/>
    </dgm:pt>
    <dgm:pt modelId="{E488ED48-4FA4-41AF-B872-882FD820D9F3}" type="pres">
      <dgm:prSet presAssocID="{0FDB7F9E-031A-41FA-9BDC-A33C461D73EC}" presName="compNode" presStyleCnt="0"/>
      <dgm:spPr/>
    </dgm:pt>
    <dgm:pt modelId="{2DA0D109-BCA3-45D4-85D9-F3C1F6D9007F}" type="pres">
      <dgm:prSet presAssocID="{0FDB7F9E-031A-41FA-9BDC-A33C461D73EC}" presName="bkgdShape" presStyleLbl="node1" presStyleIdx="0" presStyleCnt="3"/>
      <dgm:spPr/>
    </dgm:pt>
    <dgm:pt modelId="{9BF7DD06-A524-411D-BAC9-BBD93FA1AB5A}" type="pres">
      <dgm:prSet presAssocID="{0FDB7F9E-031A-41FA-9BDC-A33C461D73EC}" presName="nodeTx" presStyleLbl="node1" presStyleIdx="0" presStyleCnt="3">
        <dgm:presLayoutVars>
          <dgm:bulletEnabled val="1"/>
        </dgm:presLayoutVars>
      </dgm:prSet>
      <dgm:spPr/>
    </dgm:pt>
    <dgm:pt modelId="{0FB7CB88-F65E-46E5-BCEE-AEBADA55B215}" type="pres">
      <dgm:prSet presAssocID="{0FDB7F9E-031A-41FA-9BDC-A33C461D73EC}" presName="invisiNode" presStyleLbl="node1" presStyleIdx="0" presStyleCnt="3"/>
      <dgm:spPr/>
    </dgm:pt>
    <dgm:pt modelId="{541B01F5-44EA-4D1B-AD12-A0FB2F3BB2FA}" type="pres">
      <dgm:prSet presAssocID="{0FDB7F9E-031A-41FA-9BDC-A33C461D73EC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97A7B1-5F3B-4212-90C2-AA1F0684A814}" type="pres">
      <dgm:prSet presAssocID="{DA1BB3F9-A692-4725-9EEA-6E5E7297E020}" presName="sibTrans" presStyleLbl="sibTrans2D1" presStyleIdx="0" presStyleCnt="0"/>
      <dgm:spPr/>
    </dgm:pt>
    <dgm:pt modelId="{2217C175-D895-4E4D-BAFB-79B862134594}" type="pres">
      <dgm:prSet presAssocID="{BFC21930-AF6A-4315-814D-5EDAB56BFF52}" presName="compNode" presStyleCnt="0"/>
      <dgm:spPr/>
    </dgm:pt>
    <dgm:pt modelId="{B8619995-E485-4591-9983-AB7625F5BA63}" type="pres">
      <dgm:prSet presAssocID="{BFC21930-AF6A-4315-814D-5EDAB56BFF52}" presName="bkgdShape" presStyleLbl="node1" presStyleIdx="1" presStyleCnt="3"/>
      <dgm:spPr/>
    </dgm:pt>
    <dgm:pt modelId="{BC118F0A-970C-4E64-8BC6-CE87EA54B942}" type="pres">
      <dgm:prSet presAssocID="{BFC21930-AF6A-4315-814D-5EDAB56BFF52}" presName="nodeTx" presStyleLbl="node1" presStyleIdx="1" presStyleCnt="3">
        <dgm:presLayoutVars>
          <dgm:bulletEnabled val="1"/>
        </dgm:presLayoutVars>
      </dgm:prSet>
      <dgm:spPr/>
    </dgm:pt>
    <dgm:pt modelId="{D62A5C0E-70F6-4B03-A9A2-9B13EA64F175}" type="pres">
      <dgm:prSet presAssocID="{BFC21930-AF6A-4315-814D-5EDAB56BFF52}" presName="invisiNode" presStyleLbl="node1" presStyleIdx="1" presStyleCnt="3"/>
      <dgm:spPr/>
    </dgm:pt>
    <dgm:pt modelId="{6E892AF8-E7F7-4184-B842-2C56D92460CC}" type="pres">
      <dgm:prSet presAssocID="{BFC21930-AF6A-4315-814D-5EDAB56BFF5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BAD654-324F-480D-8D8A-BAE75C70B203}" type="pres">
      <dgm:prSet presAssocID="{7BE4BFAB-8441-441A-AD65-820AE2E31B1F}" presName="sibTrans" presStyleLbl="sibTrans2D1" presStyleIdx="0" presStyleCnt="0"/>
      <dgm:spPr/>
    </dgm:pt>
    <dgm:pt modelId="{DC6E3012-BC64-4C4C-8E22-A7B3A5FAE181}" type="pres">
      <dgm:prSet presAssocID="{3A922316-D941-438B-B8AA-F06EDD934F73}" presName="compNode" presStyleCnt="0"/>
      <dgm:spPr/>
    </dgm:pt>
    <dgm:pt modelId="{FBA395F1-8679-4DAD-B4E8-6CE69E362FC5}" type="pres">
      <dgm:prSet presAssocID="{3A922316-D941-438B-B8AA-F06EDD934F73}" presName="bkgdShape" presStyleLbl="node1" presStyleIdx="2" presStyleCnt="3"/>
      <dgm:spPr/>
    </dgm:pt>
    <dgm:pt modelId="{ADE66E82-ED64-4F6C-9391-25B25EB16B28}" type="pres">
      <dgm:prSet presAssocID="{3A922316-D941-438B-B8AA-F06EDD934F73}" presName="nodeTx" presStyleLbl="node1" presStyleIdx="2" presStyleCnt="3">
        <dgm:presLayoutVars>
          <dgm:bulletEnabled val="1"/>
        </dgm:presLayoutVars>
      </dgm:prSet>
      <dgm:spPr/>
    </dgm:pt>
    <dgm:pt modelId="{BC6B8552-0716-43FB-8000-3B2FBFB6B38F}" type="pres">
      <dgm:prSet presAssocID="{3A922316-D941-438B-B8AA-F06EDD934F73}" presName="invisiNode" presStyleLbl="node1" presStyleIdx="2" presStyleCnt="3"/>
      <dgm:spPr/>
    </dgm:pt>
    <dgm:pt modelId="{F5E362F3-114C-4276-8A6E-A7E0E4422BF7}" type="pres">
      <dgm:prSet presAssocID="{3A922316-D941-438B-B8AA-F06EDD934F7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456C006-078C-4A77-AD7A-7D7ADF0965B1}" srcId="{D96C5FE5-BA93-44FF-A028-8F8291E20928}" destId="{BFC21930-AF6A-4315-814D-5EDAB56BFF52}" srcOrd="1" destOrd="0" parTransId="{523BD164-69B5-453C-A8A1-E5C7AD8132A0}" sibTransId="{7BE4BFAB-8441-441A-AD65-820AE2E31B1F}"/>
    <dgm:cxn modelId="{145A600C-BB5D-4DC5-8FD0-ABF406FA9085}" type="presOf" srcId="{D96C5FE5-BA93-44FF-A028-8F8291E20928}" destId="{CD977FD2-886B-4240-A262-296283565F70}" srcOrd="0" destOrd="0" presId="urn:microsoft.com/office/officeart/2005/8/layout/hList7"/>
    <dgm:cxn modelId="{64992819-BB74-42FF-89BE-46A8CA3A105F}" type="presOf" srcId="{0FDB7F9E-031A-41FA-9BDC-A33C461D73EC}" destId="{2DA0D109-BCA3-45D4-85D9-F3C1F6D9007F}" srcOrd="0" destOrd="0" presId="urn:microsoft.com/office/officeart/2005/8/layout/hList7"/>
    <dgm:cxn modelId="{2E30DF1F-150D-42E8-8B44-8D66B31D451F}" type="presOf" srcId="{BFC21930-AF6A-4315-814D-5EDAB56BFF52}" destId="{B8619995-E485-4591-9983-AB7625F5BA63}" srcOrd="0" destOrd="0" presId="urn:microsoft.com/office/officeart/2005/8/layout/hList7"/>
    <dgm:cxn modelId="{25535273-13A1-479F-84B1-D8A30E9C89EA}" srcId="{D96C5FE5-BA93-44FF-A028-8F8291E20928}" destId="{0FDB7F9E-031A-41FA-9BDC-A33C461D73EC}" srcOrd="0" destOrd="0" parTransId="{EAC9FC9C-8D73-4950-BF16-6B733844996D}" sibTransId="{DA1BB3F9-A692-4725-9EEA-6E5E7297E020}"/>
    <dgm:cxn modelId="{61C48B7C-F827-4FF5-8048-5107E204D3FA}" type="presOf" srcId="{BFC21930-AF6A-4315-814D-5EDAB56BFF52}" destId="{BC118F0A-970C-4E64-8BC6-CE87EA54B942}" srcOrd="1" destOrd="0" presId="urn:microsoft.com/office/officeart/2005/8/layout/hList7"/>
    <dgm:cxn modelId="{B33E8F7E-EBDD-4D71-9CDE-2DFB2B2ADAC4}" type="presOf" srcId="{7BE4BFAB-8441-441A-AD65-820AE2E31B1F}" destId="{A6BAD654-324F-480D-8D8A-BAE75C70B203}" srcOrd="0" destOrd="0" presId="urn:microsoft.com/office/officeart/2005/8/layout/hList7"/>
    <dgm:cxn modelId="{992F7CC3-243E-46F1-BFB8-5C061B25AE40}" type="presOf" srcId="{DA1BB3F9-A692-4725-9EEA-6E5E7297E020}" destId="{8397A7B1-5F3B-4212-90C2-AA1F0684A814}" srcOrd="0" destOrd="0" presId="urn:microsoft.com/office/officeart/2005/8/layout/hList7"/>
    <dgm:cxn modelId="{D7E62DD6-7F8F-405E-B0F6-0D613CBCEF53}" type="presOf" srcId="{3A922316-D941-438B-B8AA-F06EDD934F73}" destId="{FBA395F1-8679-4DAD-B4E8-6CE69E362FC5}" srcOrd="0" destOrd="0" presId="urn:microsoft.com/office/officeart/2005/8/layout/hList7"/>
    <dgm:cxn modelId="{B06712E3-A9EE-4640-B144-B8D1C7A09D1B}" srcId="{D96C5FE5-BA93-44FF-A028-8F8291E20928}" destId="{3A922316-D941-438B-B8AA-F06EDD934F73}" srcOrd="2" destOrd="0" parTransId="{4684ABD5-B69C-4CAF-91E4-4EFACEB20AB8}" sibTransId="{2E53A929-CFE2-4271-A29E-CC93429D1CA5}"/>
    <dgm:cxn modelId="{DD4DC4E8-ED5C-44FF-A2B0-D0FE16AFA52E}" type="presOf" srcId="{3A922316-D941-438B-B8AA-F06EDD934F73}" destId="{ADE66E82-ED64-4F6C-9391-25B25EB16B28}" srcOrd="1" destOrd="0" presId="urn:microsoft.com/office/officeart/2005/8/layout/hList7"/>
    <dgm:cxn modelId="{F2465CFE-E566-47AC-AE88-769CD64A1063}" type="presOf" srcId="{0FDB7F9E-031A-41FA-9BDC-A33C461D73EC}" destId="{9BF7DD06-A524-411D-BAC9-BBD93FA1AB5A}" srcOrd="1" destOrd="0" presId="urn:microsoft.com/office/officeart/2005/8/layout/hList7"/>
    <dgm:cxn modelId="{37038EE6-ACA6-4D9A-9869-60039B7E6195}" type="presParOf" srcId="{CD977FD2-886B-4240-A262-296283565F70}" destId="{3DBD0CF9-E61B-4E9E-88EA-F00BC8A0D792}" srcOrd="0" destOrd="0" presId="urn:microsoft.com/office/officeart/2005/8/layout/hList7"/>
    <dgm:cxn modelId="{9EE1A4DA-4EAE-43BE-88D4-8729F323928B}" type="presParOf" srcId="{CD977FD2-886B-4240-A262-296283565F70}" destId="{51FEE8DB-EF06-4713-ADD5-B4FF1495BD94}" srcOrd="1" destOrd="0" presId="urn:microsoft.com/office/officeart/2005/8/layout/hList7"/>
    <dgm:cxn modelId="{C01F0025-45F7-4C06-938B-58107CA970E7}" type="presParOf" srcId="{51FEE8DB-EF06-4713-ADD5-B4FF1495BD94}" destId="{E488ED48-4FA4-41AF-B872-882FD820D9F3}" srcOrd="0" destOrd="0" presId="urn:microsoft.com/office/officeart/2005/8/layout/hList7"/>
    <dgm:cxn modelId="{3D0393DB-A063-4DAB-B55F-DFD1CBBB570D}" type="presParOf" srcId="{E488ED48-4FA4-41AF-B872-882FD820D9F3}" destId="{2DA0D109-BCA3-45D4-85D9-F3C1F6D9007F}" srcOrd="0" destOrd="0" presId="urn:microsoft.com/office/officeart/2005/8/layout/hList7"/>
    <dgm:cxn modelId="{EF9789A5-6CB6-4C08-9E09-1FB1A6D22F4B}" type="presParOf" srcId="{E488ED48-4FA4-41AF-B872-882FD820D9F3}" destId="{9BF7DD06-A524-411D-BAC9-BBD93FA1AB5A}" srcOrd="1" destOrd="0" presId="urn:microsoft.com/office/officeart/2005/8/layout/hList7"/>
    <dgm:cxn modelId="{2E4354DC-AAA6-4315-8C99-2360C9D81904}" type="presParOf" srcId="{E488ED48-4FA4-41AF-B872-882FD820D9F3}" destId="{0FB7CB88-F65E-46E5-BCEE-AEBADA55B215}" srcOrd="2" destOrd="0" presId="urn:microsoft.com/office/officeart/2005/8/layout/hList7"/>
    <dgm:cxn modelId="{0432142B-AFCD-4A76-BD4E-04E54AA4723F}" type="presParOf" srcId="{E488ED48-4FA4-41AF-B872-882FD820D9F3}" destId="{541B01F5-44EA-4D1B-AD12-A0FB2F3BB2FA}" srcOrd="3" destOrd="0" presId="urn:microsoft.com/office/officeart/2005/8/layout/hList7"/>
    <dgm:cxn modelId="{3E246E66-2E19-4BEA-A92F-5CE131D0DBB3}" type="presParOf" srcId="{51FEE8DB-EF06-4713-ADD5-B4FF1495BD94}" destId="{8397A7B1-5F3B-4212-90C2-AA1F0684A814}" srcOrd="1" destOrd="0" presId="urn:microsoft.com/office/officeart/2005/8/layout/hList7"/>
    <dgm:cxn modelId="{8CE8D983-099B-4848-A797-B29C76671711}" type="presParOf" srcId="{51FEE8DB-EF06-4713-ADD5-B4FF1495BD94}" destId="{2217C175-D895-4E4D-BAFB-79B862134594}" srcOrd="2" destOrd="0" presId="urn:microsoft.com/office/officeart/2005/8/layout/hList7"/>
    <dgm:cxn modelId="{9AE7FF4B-5917-412C-B317-8B6B8CD9068C}" type="presParOf" srcId="{2217C175-D895-4E4D-BAFB-79B862134594}" destId="{B8619995-E485-4591-9983-AB7625F5BA63}" srcOrd="0" destOrd="0" presId="urn:microsoft.com/office/officeart/2005/8/layout/hList7"/>
    <dgm:cxn modelId="{5361628B-6135-4743-BA85-0EA6830A396C}" type="presParOf" srcId="{2217C175-D895-4E4D-BAFB-79B862134594}" destId="{BC118F0A-970C-4E64-8BC6-CE87EA54B942}" srcOrd="1" destOrd="0" presId="urn:microsoft.com/office/officeart/2005/8/layout/hList7"/>
    <dgm:cxn modelId="{F5F5F748-D7A0-4DCF-A460-AD7FE76F3E82}" type="presParOf" srcId="{2217C175-D895-4E4D-BAFB-79B862134594}" destId="{D62A5C0E-70F6-4B03-A9A2-9B13EA64F175}" srcOrd="2" destOrd="0" presId="urn:microsoft.com/office/officeart/2005/8/layout/hList7"/>
    <dgm:cxn modelId="{9972745C-1D29-438A-863A-4E8DF44561FF}" type="presParOf" srcId="{2217C175-D895-4E4D-BAFB-79B862134594}" destId="{6E892AF8-E7F7-4184-B842-2C56D92460CC}" srcOrd="3" destOrd="0" presId="urn:microsoft.com/office/officeart/2005/8/layout/hList7"/>
    <dgm:cxn modelId="{6A0BE44F-3E45-4825-89E8-4A86AA32DD06}" type="presParOf" srcId="{51FEE8DB-EF06-4713-ADD5-B4FF1495BD94}" destId="{A6BAD654-324F-480D-8D8A-BAE75C70B203}" srcOrd="3" destOrd="0" presId="urn:microsoft.com/office/officeart/2005/8/layout/hList7"/>
    <dgm:cxn modelId="{898330D5-B214-4BB5-B5F0-AB81286CE72F}" type="presParOf" srcId="{51FEE8DB-EF06-4713-ADD5-B4FF1495BD94}" destId="{DC6E3012-BC64-4C4C-8E22-A7B3A5FAE181}" srcOrd="4" destOrd="0" presId="urn:microsoft.com/office/officeart/2005/8/layout/hList7"/>
    <dgm:cxn modelId="{8261C65B-E4A1-4D06-91EC-5D8E30CB9B93}" type="presParOf" srcId="{DC6E3012-BC64-4C4C-8E22-A7B3A5FAE181}" destId="{FBA395F1-8679-4DAD-B4E8-6CE69E362FC5}" srcOrd="0" destOrd="0" presId="urn:microsoft.com/office/officeart/2005/8/layout/hList7"/>
    <dgm:cxn modelId="{94181F66-50BE-4A05-B278-B1B4A0A9686D}" type="presParOf" srcId="{DC6E3012-BC64-4C4C-8E22-A7B3A5FAE181}" destId="{ADE66E82-ED64-4F6C-9391-25B25EB16B28}" srcOrd="1" destOrd="0" presId="urn:microsoft.com/office/officeart/2005/8/layout/hList7"/>
    <dgm:cxn modelId="{BBA9496A-6B36-487A-AE4B-BB1A5196A1FE}" type="presParOf" srcId="{DC6E3012-BC64-4C4C-8E22-A7B3A5FAE181}" destId="{BC6B8552-0716-43FB-8000-3B2FBFB6B38F}" srcOrd="2" destOrd="0" presId="urn:microsoft.com/office/officeart/2005/8/layout/hList7"/>
    <dgm:cxn modelId="{7E322EB2-683B-4924-81AE-3907F2EE7CA2}" type="presParOf" srcId="{DC6E3012-BC64-4C4C-8E22-A7B3A5FAE181}" destId="{F5E362F3-114C-4276-8A6E-A7E0E4422BF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86AF32-B28E-4956-8F07-6E2D4EFA315C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488C4DE7-FFE3-42B9-89F4-5C546774A96F}">
      <dgm:prSet phldrT="[Текст]" custT="1"/>
      <dgm:spPr/>
      <dgm:t>
        <a:bodyPr/>
        <a:lstStyle/>
        <a:p>
          <a:r>
            <a:rPr lang="ru-RU" sz="1800" dirty="0"/>
            <a:t>Головна будівля</a:t>
          </a:r>
        </a:p>
        <a:p>
          <a:r>
            <a:rPr lang="ru-RU" sz="1800" b="0" i="0" dirty="0"/>
            <a:t>" </a:t>
          </a:r>
          <a:r>
            <a:rPr lang="ru-RU" sz="1800" b="0" i="0" dirty="0" err="1"/>
            <a:t>Південна</a:t>
          </a:r>
          <a:r>
            <a:rPr lang="ru-RU" sz="1800" b="0" i="0" dirty="0"/>
            <a:t> </a:t>
          </a:r>
          <a:r>
            <a:rPr lang="ru-RU" sz="1800" b="0" i="0" dirty="0" err="1"/>
            <a:t>частина</a:t>
          </a:r>
          <a:r>
            <a:rPr lang="ru-RU" sz="1800" b="0" i="0" dirty="0"/>
            <a:t> </a:t>
          </a:r>
          <a:r>
            <a:rPr lang="ru-RU" sz="1800" b="0" i="0" dirty="0" err="1"/>
            <a:t>Національної</a:t>
          </a:r>
          <a:r>
            <a:rPr lang="ru-RU" sz="1800" b="0" i="0" dirty="0"/>
            <a:t> бібліотеки Китаю "</a:t>
          </a:r>
          <a:endParaRPr lang="ru-RU" sz="1800" dirty="0"/>
        </a:p>
      </dgm:t>
    </dgm:pt>
    <dgm:pt modelId="{28D32182-30B4-4948-BECF-92E14DDFE622}" type="parTrans" cxnId="{DB35C7D7-B72F-4DA3-940A-1E9602F7878E}">
      <dgm:prSet/>
      <dgm:spPr/>
      <dgm:t>
        <a:bodyPr/>
        <a:lstStyle/>
        <a:p>
          <a:endParaRPr lang="ru-RU"/>
        </a:p>
      </dgm:t>
    </dgm:pt>
    <dgm:pt modelId="{820D3D74-C5DF-4F7A-B121-A57E91323D44}" type="sibTrans" cxnId="{DB35C7D7-B72F-4DA3-940A-1E9602F7878E}">
      <dgm:prSet/>
      <dgm:spPr/>
      <dgm:t>
        <a:bodyPr/>
        <a:lstStyle/>
        <a:p>
          <a:endParaRPr lang="ru-RU"/>
        </a:p>
      </dgm:t>
    </dgm:pt>
    <dgm:pt modelId="{70916657-167C-4098-A22A-E8032A31E4D3}">
      <dgm:prSet phldrT="[Текст]" custT="1"/>
      <dgm:spPr/>
      <dgm:t>
        <a:bodyPr/>
        <a:lstStyle/>
        <a:p>
          <a:r>
            <a:rPr lang="ru-RU" sz="1800" dirty="0"/>
            <a:t>Стара будівля</a:t>
          </a:r>
        </a:p>
      </dgm:t>
    </dgm:pt>
    <dgm:pt modelId="{CC729CBB-B7C5-4812-B6AA-C3B9CD316846}" type="parTrans" cxnId="{8F4529D0-D8B6-487E-88DA-2667ACB92AF8}">
      <dgm:prSet/>
      <dgm:spPr/>
      <dgm:t>
        <a:bodyPr/>
        <a:lstStyle/>
        <a:p>
          <a:endParaRPr lang="ru-RU"/>
        </a:p>
      </dgm:t>
    </dgm:pt>
    <dgm:pt modelId="{54B0E4BF-D408-47BE-B1CF-55337BDCD344}" type="sibTrans" cxnId="{8F4529D0-D8B6-487E-88DA-2667ACB92AF8}">
      <dgm:prSet/>
      <dgm:spPr/>
      <dgm:t>
        <a:bodyPr/>
        <a:lstStyle/>
        <a:p>
          <a:endParaRPr lang="ru-RU"/>
        </a:p>
      </dgm:t>
    </dgm:pt>
    <dgm:pt modelId="{E08A2744-D3C3-4AB2-8EEB-BFB6B1512325}">
      <dgm:prSet phldrT="[Текст]" custT="1"/>
      <dgm:spPr/>
      <dgm:t>
        <a:bodyPr/>
        <a:lstStyle/>
        <a:p>
          <a:r>
            <a:rPr lang="ru-RU" sz="1800" dirty="0"/>
            <a:t>Новий корпус</a:t>
          </a:r>
        </a:p>
        <a:p>
          <a:r>
            <a:rPr lang="ru-RU" sz="1800" b="0" i="0" dirty="0"/>
            <a:t>" </a:t>
          </a:r>
          <a:r>
            <a:rPr lang="ru-RU" sz="1800" b="0" i="0" dirty="0" err="1"/>
            <a:t>Північна</a:t>
          </a:r>
          <a:r>
            <a:rPr lang="ru-RU" sz="1800" b="0" i="0" dirty="0"/>
            <a:t> </a:t>
          </a:r>
          <a:r>
            <a:rPr lang="ru-RU" sz="1800" b="0" i="0" dirty="0" err="1"/>
            <a:t>частина</a:t>
          </a:r>
          <a:r>
            <a:rPr lang="ru-RU" sz="1800" b="0" i="0" dirty="0"/>
            <a:t> </a:t>
          </a:r>
          <a:r>
            <a:rPr lang="ru-RU" sz="1800" b="0" i="0" dirty="0" err="1"/>
            <a:t>Національної</a:t>
          </a:r>
          <a:r>
            <a:rPr lang="ru-RU" sz="1800" b="0" i="0" dirty="0"/>
            <a:t> бібліотеки Китаю "</a:t>
          </a:r>
          <a:endParaRPr lang="ru-RU" sz="1800" dirty="0"/>
        </a:p>
      </dgm:t>
    </dgm:pt>
    <dgm:pt modelId="{DE17C051-BA03-4B28-94CD-B87F1A617BC0}" type="parTrans" cxnId="{23C586C5-8DED-4230-8E0F-86934D3B455B}">
      <dgm:prSet/>
      <dgm:spPr/>
      <dgm:t>
        <a:bodyPr/>
        <a:lstStyle/>
        <a:p>
          <a:endParaRPr lang="ru-RU"/>
        </a:p>
      </dgm:t>
    </dgm:pt>
    <dgm:pt modelId="{D229CA45-8FD5-49C0-968F-7822052A3505}" type="sibTrans" cxnId="{23C586C5-8DED-4230-8E0F-86934D3B455B}">
      <dgm:prSet/>
      <dgm:spPr/>
      <dgm:t>
        <a:bodyPr/>
        <a:lstStyle/>
        <a:p>
          <a:endParaRPr lang="ru-RU"/>
        </a:p>
      </dgm:t>
    </dgm:pt>
    <dgm:pt modelId="{A2CD5F04-73B6-43FB-AF56-738772E970F5}" type="pres">
      <dgm:prSet presAssocID="{BB86AF32-B28E-4956-8F07-6E2D4EFA315C}" presName="Name0" presStyleCnt="0">
        <dgm:presLayoutVars>
          <dgm:dir/>
          <dgm:resizeHandles val="exact"/>
        </dgm:presLayoutVars>
      </dgm:prSet>
      <dgm:spPr/>
    </dgm:pt>
    <dgm:pt modelId="{76BD986B-121E-4CF6-838B-00B6D6CB8809}" type="pres">
      <dgm:prSet presAssocID="{BB86AF32-B28E-4956-8F07-6E2D4EFA315C}" presName="fgShape" presStyleLbl="fgShp" presStyleIdx="0" presStyleCnt="1"/>
      <dgm:spPr/>
    </dgm:pt>
    <dgm:pt modelId="{15A06AFC-C369-429B-ADB7-5AB8F399AD7A}" type="pres">
      <dgm:prSet presAssocID="{BB86AF32-B28E-4956-8F07-6E2D4EFA315C}" presName="linComp" presStyleCnt="0"/>
      <dgm:spPr/>
    </dgm:pt>
    <dgm:pt modelId="{C6D0CAA0-6077-43C2-BFFC-C4E4F859362F}" type="pres">
      <dgm:prSet presAssocID="{488C4DE7-FFE3-42B9-89F4-5C546774A96F}" presName="compNode" presStyleCnt="0"/>
      <dgm:spPr/>
    </dgm:pt>
    <dgm:pt modelId="{95C2C8B0-6A67-4A66-B2C0-6390AFC1C1C6}" type="pres">
      <dgm:prSet presAssocID="{488C4DE7-FFE3-42B9-89F4-5C546774A96F}" presName="bkgdShape" presStyleLbl="node1" presStyleIdx="0" presStyleCnt="3" custLinFactNeighborX="-1043" custLinFactNeighborY="-511"/>
      <dgm:spPr/>
    </dgm:pt>
    <dgm:pt modelId="{4C8CA0A0-1160-4D8A-9456-B2C06D8FAE8A}" type="pres">
      <dgm:prSet presAssocID="{488C4DE7-FFE3-42B9-89F4-5C546774A96F}" presName="nodeTx" presStyleLbl="node1" presStyleIdx="0" presStyleCnt="3">
        <dgm:presLayoutVars>
          <dgm:bulletEnabled val="1"/>
        </dgm:presLayoutVars>
      </dgm:prSet>
      <dgm:spPr/>
    </dgm:pt>
    <dgm:pt modelId="{B4B125E7-DD4D-43A5-8811-0396DDECBB18}" type="pres">
      <dgm:prSet presAssocID="{488C4DE7-FFE3-42B9-89F4-5C546774A96F}" presName="invisiNode" presStyleLbl="node1" presStyleIdx="0" presStyleCnt="3"/>
      <dgm:spPr/>
    </dgm:pt>
    <dgm:pt modelId="{6C90DC2C-6BF2-4EDC-8513-BA74A663309E}" type="pres">
      <dgm:prSet presAssocID="{488C4DE7-FFE3-42B9-89F4-5C546774A96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CA7AC4-130B-4260-90D4-C30B20CA46F1}" type="pres">
      <dgm:prSet presAssocID="{820D3D74-C5DF-4F7A-B121-A57E91323D44}" presName="sibTrans" presStyleLbl="sibTrans2D1" presStyleIdx="0" presStyleCnt="0"/>
      <dgm:spPr/>
    </dgm:pt>
    <dgm:pt modelId="{601C7ED8-222B-4820-9B2A-C91D278D00EA}" type="pres">
      <dgm:prSet presAssocID="{70916657-167C-4098-A22A-E8032A31E4D3}" presName="compNode" presStyleCnt="0"/>
      <dgm:spPr/>
    </dgm:pt>
    <dgm:pt modelId="{0E192F84-CF6E-46B3-8D9F-A70B9530D89E}" type="pres">
      <dgm:prSet presAssocID="{70916657-167C-4098-A22A-E8032A31E4D3}" presName="bkgdShape" presStyleLbl="node1" presStyleIdx="1" presStyleCnt="3"/>
      <dgm:spPr/>
    </dgm:pt>
    <dgm:pt modelId="{90CBCC52-C6C9-420B-89D5-98B46BCD513A}" type="pres">
      <dgm:prSet presAssocID="{70916657-167C-4098-A22A-E8032A31E4D3}" presName="nodeTx" presStyleLbl="node1" presStyleIdx="1" presStyleCnt="3">
        <dgm:presLayoutVars>
          <dgm:bulletEnabled val="1"/>
        </dgm:presLayoutVars>
      </dgm:prSet>
      <dgm:spPr/>
    </dgm:pt>
    <dgm:pt modelId="{9E346BF3-E65E-4F50-ABE1-BA67D9E4760D}" type="pres">
      <dgm:prSet presAssocID="{70916657-167C-4098-A22A-E8032A31E4D3}" presName="invisiNode" presStyleLbl="node1" presStyleIdx="1" presStyleCnt="3"/>
      <dgm:spPr/>
    </dgm:pt>
    <dgm:pt modelId="{63D26094-C210-4E6D-B7BE-6958D1671E28}" type="pres">
      <dgm:prSet presAssocID="{70916657-167C-4098-A22A-E8032A31E4D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39BC80C-32C6-4DA1-AB01-DD450A4521BF}" type="pres">
      <dgm:prSet presAssocID="{54B0E4BF-D408-47BE-B1CF-55337BDCD344}" presName="sibTrans" presStyleLbl="sibTrans2D1" presStyleIdx="0" presStyleCnt="0"/>
      <dgm:spPr/>
    </dgm:pt>
    <dgm:pt modelId="{5F28EBFA-780F-4DAB-9489-E021AC38A33C}" type="pres">
      <dgm:prSet presAssocID="{E08A2744-D3C3-4AB2-8EEB-BFB6B1512325}" presName="compNode" presStyleCnt="0"/>
      <dgm:spPr/>
    </dgm:pt>
    <dgm:pt modelId="{8FC23593-41C2-4250-BE1B-EE5FC557F242}" type="pres">
      <dgm:prSet presAssocID="{E08A2744-D3C3-4AB2-8EEB-BFB6B1512325}" presName="bkgdShape" presStyleLbl="node1" presStyleIdx="2" presStyleCnt="3"/>
      <dgm:spPr/>
    </dgm:pt>
    <dgm:pt modelId="{D1E62236-BB28-44DD-B385-9D7D1FE68E16}" type="pres">
      <dgm:prSet presAssocID="{E08A2744-D3C3-4AB2-8EEB-BFB6B1512325}" presName="nodeTx" presStyleLbl="node1" presStyleIdx="2" presStyleCnt="3">
        <dgm:presLayoutVars>
          <dgm:bulletEnabled val="1"/>
        </dgm:presLayoutVars>
      </dgm:prSet>
      <dgm:spPr/>
    </dgm:pt>
    <dgm:pt modelId="{8932382F-BF5A-429D-A17B-E414EA8420E8}" type="pres">
      <dgm:prSet presAssocID="{E08A2744-D3C3-4AB2-8EEB-BFB6B1512325}" presName="invisiNode" presStyleLbl="node1" presStyleIdx="2" presStyleCnt="3"/>
      <dgm:spPr/>
    </dgm:pt>
    <dgm:pt modelId="{C5917561-2667-43B5-8E68-F62F70FD44CE}" type="pres">
      <dgm:prSet presAssocID="{E08A2744-D3C3-4AB2-8EEB-BFB6B1512325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0C6EA07-ABF1-4323-9B34-0FFEFB28A01B}" type="presOf" srcId="{BB86AF32-B28E-4956-8F07-6E2D4EFA315C}" destId="{A2CD5F04-73B6-43FB-AF56-738772E970F5}" srcOrd="0" destOrd="0" presId="urn:microsoft.com/office/officeart/2005/8/layout/hList7"/>
    <dgm:cxn modelId="{ED18150A-D81F-45FB-8643-A40732E237D5}" type="presOf" srcId="{E08A2744-D3C3-4AB2-8EEB-BFB6B1512325}" destId="{8FC23593-41C2-4250-BE1B-EE5FC557F242}" srcOrd="0" destOrd="0" presId="urn:microsoft.com/office/officeart/2005/8/layout/hList7"/>
    <dgm:cxn modelId="{B049DF27-663D-40C7-AF1A-4793060C10D5}" type="presOf" srcId="{488C4DE7-FFE3-42B9-89F4-5C546774A96F}" destId="{4C8CA0A0-1160-4D8A-9456-B2C06D8FAE8A}" srcOrd="1" destOrd="0" presId="urn:microsoft.com/office/officeart/2005/8/layout/hList7"/>
    <dgm:cxn modelId="{05F79F2C-CEAD-4CA1-A509-4BBDB02DDFA8}" type="presOf" srcId="{70916657-167C-4098-A22A-E8032A31E4D3}" destId="{90CBCC52-C6C9-420B-89D5-98B46BCD513A}" srcOrd="1" destOrd="0" presId="urn:microsoft.com/office/officeart/2005/8/layout/hList7"/>
    <dgm:cxn modelId="{220A9F7C-D0D5-47F8-93B4-193E1F3D2A34}" type="presOf" srcId="{54B0E4BF-D408-47BE-B1CF-55337BDCD344}" destId="{A39BC80C-32C6-4DA1-AB01-DD450A4521BF}" srcOrd="0" destOrd="0" presId="urn:microsoft.com/office/officeart/2005/8/layout/hList7"/>
    <dgm:cxn modelId="{23C586C5-8DED-4230-8E0F-86934D3B455B}" srcId="{BB86AF32-B28E-4956-8F07-6E2D4EFA315C}" destId="{E08A2744-D3C3-4AB2-8EEB-BFB6B1512325}" srcOrd="2" destOrd="0" parTransId="{DE17C051-BA03-4B28-94CD-B87F1A617BC0}" sibTransId="{D229CA45-8FD5-49C0-968F-7822052A3505}"/>
    <dgm:cxn modelId="{8F4529D0-D8B6-487E-88DA-2667ACB92AF8}" srcId="{BB86AF32-B28E-4956-8F07-6E2D4EFA315C}" destId="{70916657-167C-4098-A22A-E8032A31E4D3}" srcOrd="1" destOrd="0" parTransId="{CC729CBB-B7C5-4812-B6AA-C3B9CD316846}" sibTransId="{54B0E4BF-D408-47BE-B1CF-55337BDCD344}"/>
    <dgm:cxn modelId="{5B5964D1-2EF7-45E0-AE94-C9B07C280D98}" type="presOf" srcId="{820D3D74-C5DF-4F7A-B121-A57E91323D44}" destId="{4CCA7AC4-130B-4260-90D4-C30B20CA46F1}" srcOrd="0" destOrd="0" presId="urn:microsoft.com/office/officeart/2005/8/layout/hList7"/>
    <dgm:cxn modelId="{DB35C7D7-B72F-4DA3-940A-1E9602F7878E}" srcId="{BB86AF32-B28E-4956-8F07-6E2D4EFA315C}" destId="{488C4DE7-FFE3-42B9-89F4-5C546774A96F}" srcOrd="0" destOrd="0" parTransId="{28D32182-30B4-4948-BECF-92E14DDFE622}" sibTransId="{820D3D74-C5DF-4F7A-B121-A57E91323D44}"/>
    <dgm:cxn modelId="{DDED4BD9-0C57-40FF-B51A-ADBA53D0D69F}" type="presOf" srcId="{E08A2744-D3C3-4AB2-8EEB-BFB6B1512325}" destId="{D1E62236-BB28-44DD-B385-9D7D1FE68E16}" srcOrd="1" destOrd="0" presId="urn:microsoft.com/office/officeart/2005/8/layout/hList7"/>
    <dgm:cxn modelId="{C5C125DE-3A7C-41A3-8790-E8C66620948B}" type="presOf" srcId="{488C4DE7-FFE3-42B9-89F4-5C546774A96F}" destId="{95C2C8B0-6A67-4A66-B2C0-6390AFC1C1C6}" srcOrd="0" destOrd="0" presId="urn:microsoft.com/office/officeart/2005/8/layout/hList7"/>
    <dgm:cxn modelId="{392D11E7-60FC-4E21-BD9A-791ADDBF2C41}" type="presOf" srcId="{70916657-167C-4098-A22A-E8032A31E4D3}" destId="{0E192F84-CF6E-46B3-8D9F-A70B9530D89E}" srcOrd="0" destOrd="0" presId="urn:microsoft.com/office/officeart/2005/8/layout/hList7"/>
    <dgm:cxn modelId="{CE9593C8-9F13-4AC1-A249-91DDBD437A0B}" type="presParOf" srcId="{A2CD5F04-73B6-43FB-AF56-738772E970F5}" destId="{76BD986B-121E-4CF6-838B-00B6D6CB8809}" srcOrd="0" destOrd="0" presId="urn:microsoft.com/office/officeart/2005/8/layout/hList7"/>
    <dgm:cxn modelId="{C8FAEF5D-8ED9-4012-BA6F-9EFA64E5A968}" type="presParOf" srcId="{A2CD5F04-73B6-43FB-AF56-738772E970F5}" destId="{15A06AFC-C369-429B-ADB7-5AB8F399AD7A}" srcOrd="1" destOrd="0" presId="urn:microsoft.com/office/officeart/2005/8/layout/hList7"/>
    <dgm:cxn modelId="{B9DD6356-E54B-48F9-8CEB-20CF415AD277}" type="presParOf" srcId="{15A06AFC-C369-429B-ADB7-5AB8F399AD7A}" destId="{C6D0CAA0-6077-43C2-BFFC-C4E4F859362F}" srcOrd="0" destOrd="0" presId="urn:microsoft.com/office/officeart/2005/8/layout/hList7"/>
    <dgm:cxn modelId="{D9E4BDAF-5DA8-402C-BF07-FDBC83E66160}" type="presParOf" srcId="{C6D0CAA0-6077-43C2-BFFC-C4E4F859362F}" destId="{95C2C8B0-6A67-4A66-B2C0-6390AFC1C1C6}" srcOrd="0" destOrd="0" presId="urn:microsoft.com/office/officeart/2005/8/layout/hList7"/>
    <dgm:cxn modelId="{D1D72969-0062-41F2-B5D8-0E4D25585CAE}" type="presParOf" srcId="{C6D0CAA0-6077-43C2-BFFC-C4E4F859362F}" destId="{4C8CA0A0-1160-4D8A-9456-B2C06D8FAE8A}" srcOrd="1" destOrd="0" presId="urn:microsoft.com/office/officeart/2005/8/layout/hList7"/>
    <dgm:cxn modelId="{8459F584-C91E-49CA-8231-97CD4FEEE576}" type="presParOf" srcId="{C6D0CAA0-6077-43C2-BFFC-C4E4F859362F}" destId="{B4B125E7-DD4D-43A5-8811-0396DDECBB18}" srcOrd="2" destOrd="0" presId="urn:microsoft.com/office/officeart/2005/8/layout/hList7"/>
    <dgm:cxn modelId="{7BC6366E-4B48-47BF-B723-30F9B80923B4}" type="presParOf" srcId="{C6D0CAA0-6077-43C2-BFFC-C4E4F859362F}" destId="{6C90DC2C-6BF2-4EDC-8513-BA74A663309E}" srcOrd="3" destOrd="0" presId="urn:microsoft.com/office/officeart/2005/8/layout/hList7"/>
    <dgm:cxn modelId="{991ED7FE-5DE6-4C41-83D8-BA28230F0912}" type="presParOf" srcId="{15A06AFC-C369-429B-ADB7-5AB8F399AD7A}" destId="{4CCA7AC4-130B-4260-90D4-C30B20CA46F1}" srcOrd="1" destOrd="0" presId="urn:microsoft.com/office/officeart/2005/8/layout/hList7"/>
    <dgm:cxn modelId="{C4338955-BD1C-4D27-9D51-E1FD009A7343}" type="presParOf" srcId="{15A06AFC-C369-429B-ADB7-5AB8F399AD7A}" destId="{601C7ED8-222B-4820-9B2A-C91D278D00EA}" srcOrd="2" destOrd="0" presId="urn:microsoft.com/office/officeart/2005/8/layout/hList7"/>
    <dgm:cxn modelId="{B82DA294-DBAD-4E17-A5FC-0E9F60EA7F57}" type="presParOf" srcId="{601C7ED8-222B-4820-9B2A-C91D278D00EA}" destId="{0E192F84-CF6E-46B3-8D9F-A70B9530D89E}" srcOrd="0" destOrd="0" presId="urn:microsoft.com/office/officeart/2005/8/layout/hList7"/>
    <dgm:cxn modelId="{BC963A0D-D9D1-4513-A703-4CD8AAC826BD}" type="presParOf" srcId="{601C7ED8-222B-4820-9B2A-C91D278D00EA}" destId="{90CBCC52-C6C9-420B-89D5-98B46BCD513A}" srcOrd="1" destOrd="0" presId="urn:microsoft.com/office/officeart/2005/8/layout/hList7"/>
    <dgm:cxn modelId="{55C17458-4114-4EA5-A9AC-016EDB79A2DD}" type="presParOf" srcId="{601C7ED8-222B-4820-9B2A-C91D278D00EA}" destId="{9E346BF3-E65E-4F50-ABE1-BA67D9E4760D}" srcOrd="2" destOrd="0" presId="urn:microsoft.com/office/officeart/2005/8/layout/hList7"/>
    <dgm:cxn modelId="{CFF55F5C-24EB-4EB4-9574-657F0A69F7ED}" type="presParOf" srcId="{601C7ED8-222B-4820-9B2A-C91D278D00EA}" destId="{63D26094-C210-4E6D-B7BE-6958D1671E28}" srcOrd="3" destOrd="0" presId="urn:microsoft.com/office/officeart/2005/8/layout/hList7"/>
    <dgm:cxn modelId="{EE3B8B87-E08B-42E9-A128-618328EC2B18}" type="presParOf" srcId="{15A06AFC-C369-429B-ADB7-5AB8F399AD7A}" destId="{A39BC80C-32C6-4DA1-AB01-DD450A4521BF}" srcOrd="3" destOrd="0" presId="urn:microsoft.com/office/officeart/2005/8/layout/hList7"/>
    <dgm:cxn modelId="{64B07A9D-BB4F-4288-BE09-1EA8FD94F412}" type="presParOf" srcId="{15A06AFC-C369-429B-ADB7-5AB8F399AD7A}" destId="{5F28EBFA-780F-4DAB-9489-E021AC38A33C}" srcOrd="4" destOrd="0" presId="urn:microsoft.com/office/officeart/2005/8/layout/hList7"/>
    <dgm:cxn modelId="{8E902F42-2286-4445-A429-F683A777288A}" type="presParOf" srcId="{5F28EBFA-780F-4DAB-9489-E021AC38A33C}" destId="{8FC23593-41C2-4250-BE1B-EE5FC557F242}" srcOrd="0" destOrd="0" presId="urn:microsoft.com/office/officeart/2005/8/layout/hList7"/>
    <dgm:cxn modelId="{E03A9B3C-2F20-4647-A2EB-A8B2C88DF6A9}" type="presParOf" srcId="{5F28EBFA-780F-4DAB-9489-E021AC38A33C}" destId="{D1E62236-BB28-44DD-B385-9D7D1FE68E16}" srcOrd="1" destOrd="0" presId="urn:microsoft.com/office/officeart/2005/8/layout/hList7"/>
    <dgm:cxn modelId="{1C41F3E5-BE12-4B25-A729-202FD1D535E4}" type="presParOf" srcId="{5F28EBFA-780F-4DAB-9489-E021AC38A33C}" destId="{8932382F-BF5A-429D-A17B-E414EA8420E8}" srcOrd="2" destOrd="0" presId="urn:microsoft.com/office/officeart/2005/8/layout/hList7"/>
    <dgm:cxn modelId="{6EF4E61F-A17C-4B09-ACE2-448D23251CDA}" type="presParOf" srcId="{5F28EBFA-780F-4DAB-9489-E021AC38A33C}" destId="{C5917561-2667-43B5-8E68-F62F70FD44C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31A959-BE44-4F2A-99E1-02143AE6206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0051D749-3C40-4969-8E32-8F9CAD24CADD}">
      <dgm:prSet phldrT="[Текст]" custT="1"/>
      <dgm:spPr/>
      <dgm:t>
        <a:bodyPr/>
        <a:lstStyle/>
        <a:p>
          <a:r>
            <a:rPr lang="ru-RU" sz="1800" dirty="0"/>
            <a:t>Головний відділ</a:t>
          </a:r>
        </a:p>
      </dgm:t>
    </dgm:pt>
    <dgm:pt modelId="{AB2C8901-5307-4EDE-BA5D-76C11F8307D8}" type="parTrans" cxnId="{32526F23-904F-4B62-B19C-16B654C342DD}">
      <dgm:prSet/>
      <dgm:spPr/>
      <dgm:t>
        <a:bodyPr/>
        <a:lstStyle/>
        <a:p>
          <a:endParaRPr lang="ru-RU"/>
        </a:p>
      </dgm:t>
    </dgm:pt>
    <dgm:pt modelId="{89DB812C-1528-4A6E-9165-DAF99E87911E}" type="sibTrans" cxnId="{32526F23-904F-4B62-B19C-16B654C342DD}">
      <dgm:prSet/>
      <dgm:spPr/>
      <dgm:t>
        <a:bodyPr/>
        <a:lstStyle/>
        <a:p>
          <a:endParaRPr lang="ru-RU"/>
        </a:p>
      </dgm:t>
    </dgm:pt>
    <dgm:pt modelId="{22515703-7B87-4D55-9373-B60B3497CDCB}">
      <dgm:prSet phldrT="[Текст]" custT="1"/>
      <dgm:spPr/>
      <dgm:t>
        <a:bodyPr/>
        <a:lstStyle/>
        <a:p>
          <a:r>
            <a:rPr lang="ru-RU" sz="1800" dirty="0"/>
            <a:t>Філія в Алькара де Енарес</a:t>
          </a:r>
        </a:p>
      </dgm:t>
    </dgm:pt>
    <dgm:pt modelId="{46348D1A-0020-49D0-9CB5-A15BED08BF46}" type="parTrans" cxnId="{864E3518-BE34-4648-BC6F-4DBD5C1BDCF8}">
      <dgm:prSet/>
      <dgm:spPr/>
      <dgm:t>
        <a:bodyPr/>
        <a:lstStyle/>
        <a:p>
          <a:endParaRPr lang="ru-RU"/>
        </a:p>
      </dgm:t>
    </dgm:pt>
    <dgm:pt modelId="{24ABAC2C-8261-4966-884C-ADE6A83AAB2C}" type="sibTrans" cxnId="{864E3518-BE34-4648-BC6F-4DBD5C1BDCF8}">
      <dgm:prSet/>
      <dgm:spPr/>
      <dgm:t>
        <a:bodyPr/>
        <a:lstStyle/>
        <a:p>
          <a:endParaRPr lang="ru-RU"/>
        </a:p>
      </dgm:t>
    </dgm:pt>
    <dgm:pt modelId="{7375A204-7A86-48D3-A656-31421E6F7EB6}" type="pres">
      <dgm:prSet presAssocID="{0031A959-BE44-4F2A-99E1-02143AE62063}" presName="Name0" presStyleCnt="0">
        <dgm:presLayoutVars>
          <dgm:dir/>
          <dgm:resizeHandles val="exact"/>
        </dgm:presLayoutVars>
      </dgm:prSet>
      <dgm:spPr/>
    </dgm:pt>
    <dgm:pt modelId="{5EEDED05-B9CC-4715-B6A2-2512EC99595D}" type="pres">
      <dgm:prSet presAssocID="{0031A959-BE44-4F2A-99E1-02143AE62063}" presName="fgShape" presStyleLbl="fgShp" presStyleIdx="0" presStyleCnt="1"/>
      <dgm:spPr/>
    </dgm:pt>
    <dgm:pt modelId="{5F527CB4-6E1C-4399-A49E-AAF891388A16}" type="pres">
      <dgm:prSet presAssocID="{0031A959-BE44-4F2A-99E1-02143AE62063}" presName="linComp" presStyleCnt="0"/>
      <dgm:spPr/>
    </dgm:pt>
    <dgm:pt modelId="{F037FD11-4CF5-4289-81D0-A0E14CF3BDF3}" type="pres">
      <dgm:prSet presAssocID="{0051D749-3C40-4969-8E32-8F9CAD24CADD}" presName="compNode" presStyleCnt="0"/>
      <dgm:spPr/>
    </dgm:pt>
    <dgm:pt modelId="{D0E73E64-FF45-4709-91C8-FAB316D359B6}" type="pres">
      <dgm:prSet presAssocID="{0051D749-3C40-4969-8E32-8F9CAD24CADD}" presName="bkgdShape" presStyleLbl="node1" presStyleIdx="0" presStyleCnt="2"/>
      <dgm:spPr/>
    </dgm:pt>
    <dgm:pt modelId="{84FD7441-2A01-471E-A336-79F6B3716D6F}" type="pres">
      <dgm:prSet presAssocID="{0051D749-3C40-4969-8E32-8F9CAD24CADD}" presName="nodeTx" presStyleLbl="node1" presStyleIdx="0" presStyleCnt="2">
        <dgm:presLayoutVars>
          <dgm:bulletEnabled val="1"/>
        </dgm:presLayoutVars>
      </dgm:prSet>
      <dgm:spPr/>
    </dgm:pt>
    <dgm:pt modelId="{5C9C1B86-7573-4665-9EF6-CE4CC1C04216}" type="pres">
      <dgm:prSet presAssocID="{0051D749-3C40-4969-8E32-8F9CAD24CADD}" presName="invisiNode" presStyleLbl="node1" presStyleIdx="0" presStyleCnt="2"/>
      <dgm:spPr/>
    </dgm:pt>
    <dgm:pt modelId="{ACEB2A68-B6CD-432E-A349-BF5ACF10C3EF}" type="pres">
      <dgm:prSet presAssocID="{0051D749-3C40-4969-8E32-8F9CAD24CADD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59B793-7A95-43FD-AF04-81FB5E8C1D04}" type="pres">
      <dgm:prSet presAssocID="{89DB812C-1528-4A6E-9165-DAF99E87911E}" presName="sibTrans" presStyleLbl="sibTrans2D1" presStyleIdx="0" presStyleCnt="0"/>
      <dgm:spPr/>
    </dgm:pt>
    <dgm:pt modelId="{102C3224-6D65-4E95-A8E6-C5BEC26278F5}" type="pres">
      <dgm:prSet presAssocID="{22515703-7B87-4D55-9373-B60B3497CDCB}" presName="compNode" presStyleCnt="0"/>
      <dgm:spPr/>
    </dgm:pt>
    <dgm:pt modelId="{64E15180-4D5F-4403-AB65-2656E1DCF2EF}" type="pres">
      <dgm:prSet presAssocID="{22515703-7B87-4D55-9373-B60B3497CDCB}" presName="bkgdShape" presStyleLbl="node1" presStyleIdx="1" presStyleCnt="2"/>
      <dgm:spPr/>
    </dgm:pt>
    <dgm:pt modelId="{4A30BEE6-3CB6-43EF-8B38-3705516DB98B}" type="pres">
      <dgm:prSet presAssocID="{22515703-7B87-4D55-9373-B60B3497CDCB}" presName="nodeTx" presStyleLbl="node1" presStyleIdx="1" presStyleCnt="2">
        <dgm:presLayoutVars>
          <dgm:bulletEnabled val="1"/>
        </dgm:presLayoutVars>
      </dgm:prSet>
      <dgm:spPr/>
    </dgm:pt>
    <dgm:pt modelId="{2A31CBA2-C78B-4C5D-AE3A-E5A20820BD38}" type="pres">
      <dgm:prSet presAssocID="{22515703-7B87-4D55-9373-B60B3497CDCB}" presName="invisiNode" presStyleLbl="node1" presStyleIdx="1" presStyleCnt="2"/>
      <dgm:spPr/>
    </dgm:pt>
    <dgm:pt modelId="{2BC8A7A8-E7F5-42E9-869D-73FF6478BC33}" type="pres">
      <dgm:prSet presAssocID="{22515703-7B87-4D55-9373-B60B3497CDCB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64E3518-BE34-4648-BC6F-4DBD5C1BDCF8}" srcId="{0031A959-BE44-4F2A-99E1-02143AE62063}" destId="{22515703-7B87-4D55-9373-B60B3497CDCB}" srcOrd="1" destOrd="0" parTransId="{46348D1A-0020-49D0-9CB5-A15BED08BF46}" sibTransId="{24ABAC2C-8261-4966-884C-ADE6A83AAB2C}"/>
    <dgm:cxn modelId="{A7621D20-A425-4066-899D-705220DAC3EC}" type="presOf" srcId="{0051D749-3C40-4969-8E32-8F9CAD24CADD}" destId="{D0E73E64-FF45-4709-91C8-FAB316D359B6}" srcOrd="0" destOrd="0" presId="urn:microsoft.com/office/officeart/2005/8/layout/hList7"/>
    <dgm:cxn modelId="{32526F23-904F-4B62-B19C-16B654C342DD}" srcId="{0031A959-BE44-4F2A-99E1-02143AE62063}" destId="{0051D749-3C40-4969-8E32-8F9CAD24CADD}" srcOrd="0" destOrd="0" parTransId="{AB2C8901-5307-4EDE-BA5D-76C11F8307D8}" sibTransId="{89DB812C-1528-4A6E-9165-DAF99E87911E}"/>
    <dgm:cxn modelId="{AB677A2B-EA4A-4644-98E4-86DBF226C130}" type="presOf" srcId="{22515703-7B87-4D55-9373-B60B3497CDCB}" destId="{64E15180-4D5F-4403-AB65-2656E1DCF2EF}" srcOrd="0" destOrd="0" presId="urn:microsoft.com/office/officeart/2005/8/layout/hList7"/>
    <dgm:cxn modelId="{4260107B-BB39-4876-9142-22E722F47FEC}" type="presOf" srcId="{0051D749-3C40-4969-8E32-8F9CAD24CADD}" destId="{84FD7441-2A01-471E-A336-79F6B3716D6F}" srcOrd="1" destOrd="0" presId="urn:microsoft.com/office/officeart/2005/8/layout/hList7"/>
    <dgm:cxn modelId="{7B23AA82-E07F-49E8-A982-96F8207C4C1A}" type="presOf" srcId="{22515703-7B87-4D55-9373-B60B3497CDCB}" destId="{4A30BEE6-3CB6-43EF-8B38-3705516DB98B}" srcOrd="1" destOrd="0" presId="urn:microsoft.com/office/officeart/2005/8/layout/hList7"/>
    <dgm:cxn modelId="{541D36C9-2E6B-4602-9DAB-0E161D4658DB}" type="presOf" srcId="{0031A959-BE44-4F2A-99E1-02143AE62063}" destId="{7375A204-7A86-48D3-A656-31421E6F7EB6}" srcOrd="0" destOrd="0" presId="urn:microsoft.com/office/officeart/2005/8/layout/hList7"/>
    <dgm:cxn modelId="{7E8871D7-2811-4439-8357-760D27BD4787}" type="presOf" srcId="{89DB812C-1528-4A6E-9165-DAF99E87911E}" destId="{B759B793-7A95-43FD-AF04-81FB5E8C1D04}" srcOrd="0" destOrd="0" presId="urn:microsoft.com/office/officeart/2005/8/layout/hList7"/>
    <dgm:cxn modelId="{89C8882F-8807-4E32-BB14-438796D37F99}" type="presParOf" srcId="{7375A204-7A86-48D3-A656-31421E6F7EB6}" destId="{5EEDED05-B9CC-4715-B6A2-2512EC99595D}" srcOrd="0" destOrd="0" presId="urn:microsoft.com/office/officeart/2005/8/layout/hList7"/>
    <dgm:cxn modelId="{4D07FE91-F993-4CDD-A442-D25B3E07D19C}" type="presParOf" srcId="{7375A204-7A86-48D3-A656-31421E6F7EB6}" destId="{5F527CB4-6E1C-4399-A49E-AAF891388A16}" srcOrd="1" destOrd="0" presId="urn:microsoft.com/office/officeart/2005/8/layout/hList7"/>
    <dgm:cxn modelId="{1E62B878-9D52-42B6-9453-E1D7FB54EE30}" type="presParOf" srcId="{5F527CB4-6E1C-4399-A49E-AAF891388A16}" destId="{F037FD11-4CF5-4289-81D0-A0E14CF3BDF3}" srcOrd="0" destOrd="0" presId="urn:microsoft.com/office/officeart/2005/8/layout/hList7"/>
    <dgm:cxn modelId="{33875A1E-2988-4020-B73E-A326D351B180}" type="presParOf" srcId="{F037FD11-4CF5-4289-81D0-A0E14CF3BDF3}" destId="{D0E73E64-FF45-4709-91C8-FAB316D359B6}" srcOrd="0" destOrd="0" presId="urn:microsoft.com/office/officeart/2005/8/layout/hList7"/>
    <dgm:cxn modelId="{0B939BE3-073F-47CC-921B-21930FC486D1}" type="presParOf" srcId="{F037FD11-4CF5-4289-81D0-A0E14CF3BDF3}" destId="{84FD7441-2A01-471E-A336-79F6B3716D6F}" srcOrd="1" destOrd="0" presId="urn:microsoft.com/office/officeart/2005/8/layout/hList7"/>
    <dgm:cxn modelId="{FD4613A4-5EF2-479E-B204-6422D70F0649}" type="presParOf" srcId="{F037FD11-4CF5-4289-81D0-A0E14CF3BDF3}" destId="{5C9C1B86-7573-4665-9EF6-CE4CC1C04216}" srcOrd="2" destOrd="0" presId="urn:microsoft.com/office/officeart/2005/8/layout/hList7"/>
    <dgm:cxn modelId="{365DAAB1-D20F-427F-B92B-BAFB8EBEADD6}" type="presParOf" srcId="{F037FD11-4CF5-4289-81D0-A0E14CF3BDF3}" destId="{ACEB2A68-B6CD-432E-A349-BF5ACF10C3EF}" srcOrd="3" destOrd="0" presId="urn:microsoft.com/office/officeart/2005/8/layout/hList7"/>
    <dgm:cxn modelId="{69BA749C-361C-4274-813B-D27E4C4B2531}" type="presParOf" srcId="{5F527CB4-6E1C-4399-A49E-AAF891388A16}" destId="{B759B793-7A95-43FD-AF04-81FB5E8C1D04}" srcOrd="1" destOrd="0" presId="urn:microsoft.com/office/officeart/2005/8/layout/hList7"/>
    <dgm:cxn modelId="{B0DDDA04-F485-406B-A7A1-9F30F3711600}" type="presParOf" srcId="{5F527CB4-6E1C-4399-A49E-AAF891388A16}" destId="{102C3224-6D65-4E95-A8E6-C5BEC26278F5}" srcOrd="2" destOrd="0" presId="urn:microsoft.com/office/officeart/2005/8/layout/hList7"/>
    <dgm:cxn modelId="{FE9C0E6A-373B-4E79-9F15-28E7525CC473}" type="presParOf" srcId="{102C3224-6D65-4E95-A8E6-C5BEC26278F5}" destId="{64E15180-4D5F-4403-AB65-2656E1DCF2EF}" srcOrd="0" destOrd="0" presId="urn:microsoft.com/office/officeart/2005/8/layout/hList7"/>
    <dgm:cxn modelId="{4BF78B17-B365-4140-BC5E-AC44B79F2856}" type="presParOf" srcId="{102C3224-6D65-4E95-A8E6-C5BEC26278F5}" destId="{4A30BEE6-3CB6-43EF-8B38-3705516DB98B}" srcOrd="1" destOrd="0" presId="urn:microsoft.com/office/officeart/2005/8/layout/hList7"/>
    <dgm:cxn modelId="{9C4BB356-8590-4BB8-A8B8-3EB173028469}" type="presParOf" srcId="{102C3224-6D65-4E95-A8E6-C5BEC26278F5}" destId="{2A31CBA2-C78B-4C5D-AE3A-E5A20820BD38}" srcOrd="2" destOrd="0" presId="urn:microsoft.com/office/officeart/2005/8/layout/hList7"/>
    <dgm:cxn modelId="{55D5E94B-C87B-407F-BA3B-FFB347D70E95}" type="presParOf" srcId="{102C3224-6D65-4E95-A8E6-C5BEC26278F5}" destId="{2BC8A7A8-E7F5-42E9-869D-73FF6478BC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25C785-BBDD-4067-9713-5B7034E2A2D0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F0EF86-B9F0-43F4-B63E-2D2344303D0C}">
      <dgm:prSet phldrT="[Текст]" custT="1"/>
      <dgm:spPr/>
      <dgm:t>
        <a:bodyPr/>
        <a:lstStyle/>
        <a:p>
          <a:r>
            <a:rPr lang="uk-UA" sz="1800" b="1" i="0" dirty="0"/>
            <a:t>«Комод» на Оперній площі</a:t>
          </a:r>
          <a:endParaRPr lang="ru-RU" sz="1800" dirty="0"/>
        </a:p>
      </dgm:t>
    </dgm:pt>
    <dgm:pt modelId="{ED6A209F-7153-4063-9718-C6345C19A83A}" type="parTrans" cxnId="{A8A99C44-12DC-4FB2-B126-EEC2B0E267C4}">
      <dgm:prSet/>
      <dgm:spPr/>
      <dgm:t>
        <a:bodyPr/>
        <a:lstStyle/>
        <a:p>
          <a:endParaRPr lang="ru-RU"/>
        </a:p>
      </dgm:t>
    </dgm:pt>
    <dgm:pt modelId="{7C72A408-4B27-4264-BC6D-B10CFA5584A4}" type="sibTrans" cxnId="{A8A99C44-12DC-4FB2-B126-EEC2B0E267C4}">
      <dgm:prSet/>
      <dgm:spPr/>
      <dgm:t>
        <a:bodyPr/>
        <a:lstStyle/>
        <a:p>
          <a:endParaRPr lang="ru-RU"/>
        </a:p>
      </dgm:t>
    </dgm:pt>
    <dgm:pt modelId="{4A5ED9E4-BABE-4EB3-A05D-093056A27EC2}">
      <dgm:prSet phldrT="[Текст]" custT="1"/>
      <dgm:spPr/>
      <dgm:t>
        <a:bodyPr/>
        <a:lstStyle/>
        <a:p>
          <a:r>
            <a:rPr lang="uk-UA" sz="1800" b="1" i="0" dirty="0"/>
            <a:t>Будівля на Унтер-</a:t>
          </a:r>
          <a:r>
            <a:rPr lang="uk-UA" sz="1800" b="1" i="0" dirty="0" err="1"/>
            <a:t>ден</a:t>
          </a:r>
          <a:r>
            <a:rPr lang="uk-UA" sz="1800" b="1" i="0" dirty="0"/>
            <a:t>-</a:t>
          </a:r>
          <a:r>
            <a:rPr lang="uk-UA" sz="1800" b="1" i="0" dirty="0" err="1"/>
            <a:t>Лінден</a:t>
          </a:r>
          <a:endParaRPr lang="ru-RU" sz="1800" dirty="0"/>
        </a:p>
      </dgm:t>
    </dgm:pt>
    <dgm:pt modelId="{BD4B37AB-4570-445D-9528-B6C501D98AC3}" type="parTrans" cxnId="{012CA056-F30C-49D5-9550-8B5170558467}">
      <dgm:prSet/>
      <dgm:spPr/>
      <dgm:t>
        <a:bodyPr/>
        <a:lstStyle/>
        <a:p>
          <a:endParaRPr lang="ru-RU"/>
        </a:p>
      </dgm:t>
    </dgm:pt>
    <dgm:pt modelId="{A0D1CF15-2596-48D7-AD6C-CE035B238CB0}" type="sibTrans" cxnId="{012CA056-F30C-49D5-9550-8B5170558467}">
      <dgm:prSet/>
      <dgm:spPr/>
      <dgm:t>
        <a:bodyPr/>
        <a:lstStyle/>
        <a:p>
          <a:endParaRPr lang="ru-RU"/>
        </a:p>
      </dgm:t>
    </dgm:pt>
    <dgm:pt modelId="{3D2A5A12-9AB3-4F71-BF4F-C3A2FC372346}">
      <dgm:prSet phldrT="[Текст]" custT="1"/>
      <dgm:spPr/>
      <dgm:t>
        <a:bodyPr/>
        <a:lstStyle/>
        <a:p>
          <a:r>
            <a:rPr lang="uk-UA" sz="1800" b="1" i="0" dirty="0"/>
            <a:t>Будівля на Потсдамській вулиці</a:t>
          </a:r>
          <a:endParaRPr lang="ru-RU" sz="1800" dirty="0"/>
        </a:p>
      </dgm:t>
    </dgm:pt>
    <dgm:pt modelId="{31AF05DF-90D9-4627-9164-BEF2D0BABAEF}" type="parTrans" cxnId="{98E036CD-8E88-49C2-B70A-99237096D72C}">
      <dgm:prSet/>
      <dgm:spPr/>
      <dgm:t>
        <a:bodyPr/>
        <a:lstStyle/>
        <a:p>
          <a:endParaRPr lang="ru-RU"/>
        </a:p>
      </dgm:t>
    </dgm:pt>
    <dgm:pt modelId="{5B39889F-CC73-4C50-97B6-54F466903C6F}" type="sibTrans" cxnId="{98E036CD-8E88-49C2-B70A-99237096D72C}">
      <dgm:prSet/>
      <dgm:spPr/>
      <dgm:t>
        <a:bodyPr/>
        <a:lstStyle/>
        <a:p>
          <a:endParaRPr lang="ru-RU"/>
        </a:p>
      </dgm:t>
    </dgm:pt>
    <dgm:pt modelId="{D0510A5D-891D-4884-9329-44BC8F3EC5BD}" type="pres">
      <dgm:prSet presAssocID="{7025C785-BBDD-4067-9713-5B7034E2A2D0}" presName="Name0" presStyleCnt="0">
        <dgm:presLayoutVars>
          <dgm:dir/>
          <dgm:resizeHandles val="exact"/>
        </dgm:presLayoutVars>
      </dgm:prSet>
      <dgm:spPr/>
    </dgm:pt>
    <dgm:pt modelId="{6FC5B74B-D336-465A-98B3-377CF61C6DF9}" type="pres">
      <dgm:prSet presAssocID="{7025C785-BBDD-4067-9713-5B7034E2A2D0}" presName="fgShape" presStyleLbl="fgShp" presStyleIdx="0" presStyleCnt="1"/>
      <dgm:spPr/>
    </dgm:pt>
    <dgm:pt modelId="{63C631F0-26B4-42E8-A052-D38E23E36429}" type="pres">
      <dgm:prSet presAssocID="{7025C785-BBDD-4067-9713-5B7034E2A2D0}" presName="linComp" presStyleCnt="0"/>
      <dgm:spPr/>
    </dgm:pt>
    <dgm:pt modelId="{AD522EFC-E550-400A-AB6E-B329B49A6013}" type="pres">
      <dgm:prSet presAssocID="{B4F0EF86-B9F0-43F4-B63E-2D2344303D0C}" presName="compNode" presStyleCnt="0"/>
      <dgm:spPr/>
    </dgm:pt>
    <dgm:pt modelId="{7EE37AE0-25C8-49B7-87C5-A94F60143CB7}" type="pres">
      <dgm:prSet presAssocID="{B4F0EF86-B9F0-43F4-B63E-2D2344303D0C}" presName="bkgdShape" presStyleLbl="node1" presStyleIdx="0" presStyleCnt="3"/>
      <dgm:spPr/>
    </dgm:pt>
    <dgm:pt modelId="{0E4B73EC-E745-43A9-B3CB-2231679E1625}" type="pres">
      <dgm:prSet presAssocID="{B4F0EF86-B9F0-43F4-B63E-2D2344303D0C}" presName="nodeTx" presStyleLbl="node1" presStyleIdx="0" presStyleCnt="3">
        <dgm:presLayoutVars>
          <dgm:bulletEnabled val="1"/>
        </dgm:presLayoutVars>
      </dgm:prSet>
      <dgm:spPr/>
    </dgm:pt>
    <dgm:pt modelId="{E5E205A4-17FD-42F6-9FD3-4F235A26EFC2}" type="pres">
      <dgm:prSet presAssocID="{B4F0EF86-B9F0-43F4-B63E-2D2344303D0C}" presName="invisiNode" presStyleLbl="node1" presStyleIdx="0" presStyleCnt="3"/>
      <dgm:spPr/>
    </dgm:pt>
    <dgm:pt modelId="{1FB5659C-4CF5-42F6-B659-E94BB8856A5E}" type="pres">
      <dgm:prSet presAssocID="{B4F0EF86-B9F0-43F4-B63E-2D2344303D0C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AD47548-4E8B-4024-93C4-ECFDC680AB1A}" type="pres">
      <dgm:prSet presAssocID="{7C72A408-4B27-4264-BC6D-B10CFA5584A4}" presName="sibTrans" presStyleLbl="sibTrans2D1" presStyleIdx="0" presStyleCnt="0"/>
      <dgm:spPr/>
    </dgm:pt>
    <dgm:pt modelId="{CF4063BC-954A-4F92-BA6E-FE318D5114D5}" type="pres">
      <dgm:prSet presAssocID="{4A5ED9E4-BABE-4EB3-A05D-093056A27EC2}" presName="compNode" presStyleCnt="0"/>
      <dgm:spPr/>
    </dgm:pt>
    <dgm:pt modelId="{2AB7AFDD-F7CE-42D3-B999-A457E74AED38}" type="pres">
      <dgm:prSet presAssocID="{4A5ED9E4-BABE-4EB3-A05D-093056A27EC2}" presName="bkgdShape" presStyleLbl="node1" presStyleIdx="1" presStyleCnt="3" custLinFactNeighborX="-1044" custLinFactNeighborY="-794"/>
      <dgm:spPr/>
    </dgm:pt>
    <dgm:pt modelId="{36B19C99-F38D-4A63-BB1A-CD70311E4E02}" type="pres">
      <dgm:prSet presAssocID="{4A5ED9E4-BABE-4EB3-A05D-093056A27EC2}" presName="nodeTx" presStyleLbl="node1" presStyleIdx="1" presStyleCnt="3">
        <dgm:presLayoutVars>
          <dgm:bulletEnabled val="1"/>
        </dgm:presLayoutVars>
      </dgm:prSet>
      <dgm:spPr/>
    </dgm:pt>
    <dgm:pt modelId="{DA8E49B2-7A8E-4F6D-BFEF-108ED0AF36E2}" type="pres">
      <dgm:prSet presAssocID="{4A5ED9E4-BABE-4EB3-A05D-093056A27EC2}" presName="invisiNode" presStyleLbl="node1" presStyleIdx="1" presStyleCnt="3"/>
      <dgm:spPr/>
    </dgm:pt>
    <dgm:pt modelId="{AA817D06-B06F-48CF-B70C-1ED67C845627}" type="pres">
      <dgm:prSet presAssocID="{4A5ED9E4-BABE-4EB3-A05D-093056A27EC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CCF06B1-15AB-4F93-9736-4E3DA84F79CB}" type="pres">
      <dgm:prSet presAssocID="{A0D1CF15-2596-48D7-AD6C-CE035B238CB0}" presName="sibTrans" presStyleLbl="sibTrans2D1" presStyleIdx="0" presStyleCnt="0"/>
      <dgm:spPr/>
    </dgm:pt>
    <dgm:pt modelId="{112CC69E-6ECC-469C-8E9F-8039B0609506}" type="pres">
      <dgm:prSet presAssocID="{3D2A5A12-9AB3-4F71-BF4F-C3A2FC372346}" presName="compNode" presStyleCnt="0"/>
      <dgm:spPr/>
    </dgm:pt>
    <dgm:pt modelId="{562CE322-3823-4FF3-B979-E805500113DC}" type="pres">
      <dgm:prSet presAssocID="{3D2A5A12-9AB3-4F71-BF4F-C3A2FC372346}" presName="bkgdShape" presStyleLbl="node1" presStyleIdx="2" presStyleCnt="3" custLinFactNeighborX="-297" custLinFactNeighborY="1790"/>
      <dgm:spPr/>
    </dgm:pt>
    <dgm:pt modelId="{AE19C626-FBE6-4B02-B4C4-673589AE0A9D}" type="pres">
      <dgm:prSet presAssocID="{3D2A5A12-9AB3-4F71-BF4F-C3A2FC372346}" presName="nodeTx" presStyleLbl="node1" presStyleIdx="2" presStyleCnt="3">
        <dgm:presLayoutVars>
          <dgm:bulletEnabled val="1"/>
        </dgm:presLayoutVars>
      </dgm:prSet>
      <dgm:spPr/>
    </dgm:pt>
    <dgm:pt modelId="{5F69A409-4539-46B4-89C9-EF1FBB5EF97F}" type="pres">
      <dgm:prSet presAssocID="{3D2A5A12-9AB3-4F71-BF4F-C3A2FC372346}" presName="invisiNode" presStyleLbl="node1" presStyleIdx="2" presStyleCnt="3"/>
      <dgm:spPr/>
    </dgm:pt>
    <dgm:pt modelId="{00ECF85F-79DC-4950-96CD-8475194F648B}" type="pres">
      <dgm:prSet presAssocID="{3D2A5A12-9AB3-4F71-BF4F-C3A2FC37234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A552528-C686-42EC-97D0-0609BBDFC07C}" type="presOf" srcId="{7C72A408-4B27-4264-BC6D-B10CFA5584A4}" destId="{AAD47548-4E8B-4024-93C4-ECFDC680AB1A}" srcOrd="0" destOrd="0" presId="urn:microsoft.com/office/officeart/2005/8/layout/hList7"/>
    <dgm:cxn modelId="{AE74C92D-7825-4225-96F6-1F0DE95EC7EB}" type="presOf" srcId="{4A5ED9E4-BABE-4EB3-A05D-093056A27EC2}" destId="{2AB7AFDD-F7CE-42D3-B999-A457E74AED38}" srcOrd="0" destOrd="0" presId="urn:microsoft.com/office/officeart/2005/8/layout/hList7"/>
    <dgm:cxn modelId="{6FF7A63E-B3D4-470C-B337-3631ED144D1D}" type="presOf" srcId="{3D2A5A12-9AB3-4F71-BF4F-C3A2FC372346}" destId="{562CE322-3823-4FF3-B979-E805500113DC}" srcOrd="0" destOrd="0" presId="urn:microsoft.com/office/officeart/2005/8/layout/hList7"/>
    <dgm:cxn modelId="{A8A99C44-12DC-4FB2-B126-EEC2B0E267C4}" srcId="{7025C785-BBDD-4067-9713-5B7034E2A2D0}" destId="{B4F0EF86-B9F0-43F4-B63E-2D2344303D0C}" srcOrd="0" destOrd="0" parTransId="{ED6A209F-7153-4063-9718-C6345C19A83A}" sibTransId="{7C72A408-4B27-4264-BC6D-B10CFA5584A4}"/>
    <dgm:cxn modelId="{348EA449-7167-485D-A89A-E18F2105E549}" type="presOf" srcId="{A0D1CF15-2596-48D7-AD6C-CE035B238CB0}" destId="{1CCF06B1-15AB-4F93-9736-4E3DA84F79CB}" srcOrd="0" destOrd="0" presId="urn:microsoft.com/office/officeart/2005/8/layout/hList7"/>
    <dgm:cxn modelId="{C5ACA34A-0638-4F13-BC06-4E43E5898EA8}" type="presOf" srcId="{7025C785-BBDD-4067-9713-5B7034E2A2D0}" destId="{D0510A5D-891D-4884-9329-44BC8F3EC5BD}" srcOrd="0" destOrd="0" presId="urn:microsoft.com/office/officeart/2005/8/layout/hList7"/>
    <dgm:cxn modelId="{B84FB670-53EB-4AEA-A2DE-6007C1606C27}" type="presOf" srcId="{4A5ED9E4-BABE-4EB3-A05D-093056A27EC2}" destId="{36B19C99-F38D-4A63-BB1A-CD70311E4E02}" srcOrd="1" destOrd="0" presId="urn:microsoft.com/office/officeart/2005/8/layout/hList7"/>
    <dgm:cxn modelId="{92477B75-FC87-44FD-909B-BF46CF194275}" type="presOf" srcId="{B4F0EF86-B9F0-43F4-B63E-2D2344303D0C}" destId="{0E4B73EC-E745-43A9-B3CB-2231679E1625}" srcOrd="1" destOrd="0" presId="urn:microsoft.com/office/officeart/2005/8/layout/hList7"/>
    <dgm:cxn modelId="{012CA056-F30C-49D5-9550-8B5170558467}" srcId="{7025C785-BBDD-4067-9713-5B7034E2A2D0}" destId="{4A5ED9E4-BABE-4EB3-A05D-093056A27EC2}" srcOrd="1" destOrd="0" parTransId="{BD4B37AB-4570-445D-9528-B6C501D98AC3}" sibTransId="{A0D1CF15-2596-48D7-AD6C-CE035B238CB0}"/>
    <dgm:cxn modelId="{400E66CA-8736-4EE4-9200-144A227A53AD}" type="presOf" srcId="{3D2A5A12-9AB3-4F71-BF4F-C3A2FC372346}" destId="{AE19C626-FBE6-4B02-B4C4-673589AE0A9D}" srcOrd="1" destOrd="0" presId="urn:microsoft.com/office/officeart/2005/8/layout/hList7"/>
    <dgm:cxn modelId="{98E036CD-8E88-49C2-B70A-99237096D72C}" srcId="{7025C785-BBDD-4067-9713-5B7034E2A2D0}" destId="{3D2A5A12-9AB3-4F71-BF4F-C3A2FC372346}" srcOrd="2" destOrd="0" parTransId="{31AF05DF-90D9-4627-9164-BEF2D0BABAEF}" sibTransId="{5B39889F-CC73-4C50-97B6-54F466903C6F}"/>
    <dgm:cxn modelId="{28DE8DD0-7995-4593-A37D-B4833C050F5B}" type="presOf" srcId="{B4F0EF86-B9F0-43F4-B63E-2D2344303D0C}" destId="{7EE37AE0-25C8-49B7-87C5-A94F60143CB7}" srcOrd="0" destOrd="0" presId="urn:microsoft.com/office/officeart/2005/8/layout/hList7"/>
    <dgm:cxn modelId="{6F084313-DCF9-420A-AD64-1F2DA3A7EB1E}" type="presParOf" srcId="{D0510A5D-891D-4884-9329-44BC8F3EC5BD}" destId="{6FC5B74B-D336-465A-98B3-377CF61C6DF9}" srcOrd="0" destOrd="0" presId="urn:microsoft.com/office/officeart/2005/8/layout/hList7"/>
    <dgm:cxn modelId="{486A1737-4EE8-46CD-895E-A3B1B8D0E236}" type="presParOf" srcId="{D0510A5D-891D-4884-9329-44BC8F3EC5BD}" destId="{63C631F0-26B4-42E8-A052-D38E23E36429}" srcOrd="1" destOrd="0" presId="urn:microsoft.com/office/officeart/2005/8/layout/hList7"/>
    <dgm:cxn modelId="{2C041FF4-31BC-4119-BDD0-5A44F2060371}" type="presParOf" srcId="{63C631F0-26B4-42E8-A052-D38E23E36429}" destId="{AD522EFC-E550-400A-AB6E-B329B49A6013}" srcOrd="0" destOrd="0" presId="urn:microsoft.com/office/officeart/2005/8/layout/hList7"/>
    <dgm:cxn modelId="{EEF3D016-2FB6-4FD5-93E3-AA2EA34D74F3}" type="presParOf" srcId="{AD522EFC-E550-400A-AB6E-B329B49A6013}" destId="{7EE37AE0-25C8-49B7-87C5-A94F60143CB7}" srcOrd="0" destOrd="0" presId="urn:microsoft.com/office/officeart/2005/8/layout/hList7"/>
    <dgm:cxn modelId="{3BC03151-11E7-47DB-B23E-6094984FC09A}" type="presParOf" srcId="{AD522EFC-E550-400A-AB6E-B329B49A6013}" destId="{0E4B73EC-E745-43A9-B3CB-2231679E1625}" srcOrd="1" destOrd="0" presId="urn:microsoft.com/office/officeart/2005/8/layout/hList7"/>
    <dgm:cxn modelId="{82FC981C-4B5F-4E5B-A7DC-B07B41EC4760}" type="presParOf" srcId="{AD522EFC-E550-400A-AB6E-B329B49A6013}" destId="{E5E205A4-17FD-42F6-9FD3-4F235A26EFC2}" srcOrd="2" destOrd="0" presId="urn:microsoft.com/office/officeart/2005/8/layout/hList7"/>
    <dgm:cxn modelId="{7D3FB0C8-1CBE-48B9-80C0-9F31C6DC411E}" type="presParOf" srcId="{AD522EFC-E550-400A-AB6E-B329B49A6013}" destId="{1FB5659C-4CF5-42F6-B659-E94BB8856A5E}" srcOrd="3" destOrd="0" presId="urn:microsoft.com/office/officeart/2005/8/layout/hList7"/>
    <dgm:cxn modelId="{2F91A5DE-0EFB-428D-8726-8F03D35F4E57}" type="presParOf" srcId="{63C631F0-26B4-42E8-A052-D38E23E36429}" destId="{AAD47548-4E8B-4024-93C4-ECFDC680AB1A}" srcOrd="1" destOrd="0" presId="urn:microsoft.com/office/officeart/2005/8/layout/hList7"/>
    <dgm:cxn modelId="{181F3E6E-B27A-4E3B-99AB-2C121ED10ABF}" type="presParOf" srcId="{63C631F0-26B4-42E8-A052-D38E23E36429}" destId="{CF4063BC-954A-4F92-BA6E-FE318D5114D5}" srcOrd="2" destOrd="0" presId="urn:microsoft.com/office/officeart/2005/8/layout/hList7"/>
    <dgm:cxn modelId="{61560FFF-D6BA-43E2-A96F-07216A57E038}" type="presParOf" srcId="{CF4063BC-954A-4F92-BA6E-FE318D5114D5}" destId="{2AB7AFDD-F7CE-42D3-B999-A457E74AED38}" srcOrd="0" destOrd="0" presId="urn:microsoft.com/office/officeart/2005/8/layout/hList7"/>
    <dgm:cxn modelId="{38344820-467E-43A9-B7BF-6BE17CA333CA}" type="presParOf" srcId="{CF4063BC-954A-4F92-BA6E-FE318D5114D5}" destId="{36B19C99-F38D-4A63-BB1A-CD70311E4E02}" srcOrd="1" destOrd="0" presId="urn:microsoft.com/office/officeart/2005/8/layout/hList7"/>
    <dgm:cxn modelId="{32E2B062-69FF-4DE8-A519-38507D82D67C}" type="presParOf" srcId="{CF4063BC-954A-4F92-BA6E-FE318D5114D5}" destId="{DA8E49B2-7A8E-4F6D-BFEF-108ED0AF36E2}" srcOrd="2" destOrd="0" presId="urn:microsoft.com/office/officeart/2005/8/layout/hList7"/>
    <dgm:cxn modelId="{49A48448-E37E-4DDF-91D0-AB19B3C6F532}" type="presParOf" srcId="{CF4063BC-954A-4F92-BA6E-FE318D5114D5}" destId="{AA817D06-B06F-48CF-B70C-1ED67C845627}" srcOrd="3" destOrd="0" presId="urn:microsoft.com/office/officeart/2005/8/layout/hList7"/>
    <dgm:cxn modelId="{23CFF9D5-34F5-4603-82A5-B9732DB50AEF}" type="presParOf" srcId="{63C631F0-26B4-42E8-A052-D38E23E36429}" destId="{1CCF06B1-15AB-4F93-9736-4E3DA84F79CB}" srcOrd="3" destOrd="0" presId="urn:microsoft.com/office/officeart/2005/8/layout/hList7"/>
    <dgm:cxn modelId="{15E5C8D7-45D9-4ADD-9EB6-E3A3D5FACDBC}" type="presParOf" srcId="{63C631F0-26B4-42E8-A052-D38E23E36429}" destId="{112CC69E-6ECC-469C-8E9F-8039B0609506}" srcOrd="4" destOrd="0" presId="urn:microsoft.com/office/officeart/2005/8/layout/hList7"/>
    <dgm:cxn modelId="{40132EF5-DEB1-4C28-9B0A-18D0EDD1E041}" type="presParOf" srcId="{112CC69E-6ECC-469C-8E9F-8039B0609506}" destId="{562CE322-3823-4FF3-B979-E805500113DC}" srcOrd="0" destOrd="0" presId="urn:microsoft.com/office/officeart/2005/8/layout/hList7"/>
    <dgm:cxn modelId="{3765A610-8C4B-46D3-BD81-FCCB10713CC6}" type="presParOf" srcId="{112CC69E-6ECC-469C-8E9F-8039B0609506}" destId="{AE19C626-FBE6-4B02-B4C4-673589AE0A9D}" srcOrd="1" destOrd="0" presId="urn:microsoft.com/office/officeart/2005/8/layout/hList7"/>
    <dgm:cxn modelId="{320B292D-2B72-417E-B194-001C103E8831}" type="presParOf" srcId="{112CC69E-6ECC-469C-8E9F-8039B0609506}" destId="{5F69A409-4539-46B4-89C9-EF1FBB5EF97F}" srcOrd="2" destOrd="0" presId="urn:microsoft.com/office/officeart/2005/8/layout/hList7"/>
    <dgm:cxn modelId="{91B9F461-5200-4E11-98D3-E4E1F7B75F02}" type="presParOf" srcId="{112CC69E-6ECC-469C-8E9F-8039B0609506}" destId="{00ECF85F-79DC-4950-96CD-8475194F648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6CEA3-F7BD-4D23-B684-6743FCBABB3D}">
      <dsp:nvSpPr>
        <dsp:cNvPr id="0" name=""/>
        <dsp:cNvSpPr/>
      </dsp:nvSpPr>
      <dsp:spPr>
        <a:xfrm>
          <a:off x="71228" y="0"/>
          <a:ext cx="3149906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Корпус на Сент-Панкрас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(зберігаються основні книжкові фонди)</a:t>
          </a:r>
        </a:p>
      </dsp:txBody>
      <dsp:txXfrm>
        <a:off x="71228" y="2167466"/>
        <a:ext cx="3149906" cy="2167466"/>
      </dsp:txXfrm>
    </dsp:sp>
    <dsp:sp modelId="{C7043682-C86B-4724-90CF-9F8F39307247}">
      <dsp:nvSpPr>
        <dsp:cNvPr id="0" name=""/>
        <dsp:cNvSpPr/>
      </dsp:nvSpPr>
      <dsp:spPr>
        <a:xfrm>
          <a:off x="674769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3734F-3579-49C3-A96B-6BAF462568E6}">
      <dsp:nvSpPr>
        <dsp:cNvPr id="0" name=""/>
        <dsp:cNvSpPr/>
      </dsp:nvSpPr>
      <dsp:spPr>
        <a:xfrm>
          <a:off x="3246428" y="0"/>
          <a:ext cx="3149906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Газетна бібліотека в Лондоні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(зберігаються газети і журнали з усього світу)</a:t>
          </a:r>
        </a:p>
      </dsp:txBody>
      <dsp:txXfrm>
        <a:off x="3246428" y="2167466"/>
        <a:ext cx="3149906" cy="2167466"/>
      </dsp:txXfrm>
    </dsp:sp>
    <dsp:sp modelId="{89719675-6868-4188-8869-B1A0AE7DF418}">
      <dsp:nvSpPr>
        <dsp:cNvPr id="0" name=""/>
        <dsp:cNvSpPr/>
      </dsp:nvSpPr>
      <dsp:spPr>
        <a:xfrm>
          <a:off x="3919173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3C6D8-8070-4385-9B62-87A0164BB61D}">
      <dsp:nvSpPr>
        <dsp:cNvPr id="0" name=""/>
        <dsp:cNvSpPr/>
      </dsp:nvSpPr>
      <dsp:spPr>
        <a:xfrm>
          <a:off x="6490832" y="0"/>
          <a:ext cx="3149906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Філія бібліотечного обслуговування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(обробка абонементів та замовлень)</a:t>
          </a:r>
        </a:p>
      </dsp:txBody>
      <dsp:txXfrm>
        <a:off x="6490832" y="2167466"/>
        <a:ext cx="3149906" cy="2167466"/>
      </dsp:txXfrm>
    </dsp:sp>
    <dsp:sp modelId="{E6781F3F-9387-4A78-AE8B-63AC6ED4ECCD}">
      <dsp:nvSpPr>
        <dsp:cNvPr id="0" name=""/>
        <dsp:cNvSpPr/>
      </dsp:nvSpPr>
      <dsp:spPr>
        <a:xfrm>
          <a:off x="7163577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DD6BF-9C30-491A-9CD8-345DE14BF474}">
      <dsp:nvSpPr>
        <dsp:cNvPr id="0" name=""/>
        <dsp:cNvSpPr/>
      </dsp:nvSpPr>
      <dsp:spPr>
        <a:xfrm>
          <a:off x="385710" y="4334933"/>
          <a:ext cx="8871342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85BBF-4650-42AA-9129-3AE762547C54}">
      <dsp:nvSpPr>
        <dsp:cNvPr id="0" name=""/>
        <dsp:cNvSpPr/>
      </dsp:nvSpPr>
      <dsp:spPr>
        <a:xfrm>
          <a:off x="2261" y="0"/>
          <a:ext cx="2370087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Будівля Томаса Джефферсона</a:t>
          </a:r>
        </a:p>
      </dsp:txBody>
      <dsp:txXfrm>
        <a:off x="2261" y="2167466"/>
        <a:ext cx="2370087" cy="2167466"/>
      </dsp:txXfrm>
    </dsp:sp>
    <dsp:sp modelId="{E059E198-2490-420E-9E65-8FFC32BD2C69}">
      <dsp:nvSpPr>
        <dsp:cNvPr id="0" name=""/>
        <dsp:cNvSpPr/>
      </dsp:nvSpPr>
      <dsp:spPr>
        <a:xfrm>
          <a:off x="285097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F35F7-077F-437F-917E-176F0E5C5424}">
      <dsp:nvSpPr>
        <dsp:cNvPr id="0" name=""/>
        <dsp:cNvSpPr/>
      </dsp:nvSpPr>
      <dsp:spPr>
        <a:xfrm>
          <a:off x="2443451" y="0"/>
          <a:ext cx="2370087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Будівля меморіалу Джемса Медісона</a:t>
          </a:r>
        </a:p>
      </dsp:txBody>
      <dsp:txXfrm>
        <a:off x="2443451" y="2167466"/>
        <a:ext cx="2370087" cy="2167466"/>
      </dsp:txXfrm>
    </dsp:sp>
    <dsp:sp modelId="{00FDA84E-A5FE-45B6-B57F-D91C75AB80BE}">
      <dsp:nvSpPr>
        <dsp:cNvPr id="0" name=""/>
        <dsp:cNvSpPr/>
      </dsp:nvSpPr>
      <dsp:spPr>
        <a:xfrm>
          <a:off x="2700240" y="375706"/>
          <a:ext cx="1856509" cy="17032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3CEB2-47A4-4015-969D-A0DCFD7789C2}">
      <dsp:nvSpPr>
        <dsp:cNvPr id="0" name=""/>
        <dsp:cNvSpPr/>
      </dsp:nvSpPr>
      <dsp:spPr>
        <a:xfrm>
          <a:off x="4872270" y="0"/>
          <a:ext cx="2370087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Національний центр збереження аудіо-візуальних матеріалів</a:t>
          </a:r>
        </a:p>
      </dsp:txBody>
      <dsp:txXfrm>
        <a:off x="4872270" y="2167466"/>
        <a:ext cx="2370087" cy="2167466"/>
      </dsp:txXfrm>
    </dsp:sp>
    <dsp:sp modelId="{61A83C42-5CAE-40CA-BAE8-962858BF76DD}">
      <dsp:nvSpPr>
        <dsp:cNvPr id="0" name=""/>
        <dsp:cNvSpPr/>
      </dsp:nvSpPr>
      <dsp:spPr>
        <a:xfrm>
          <a:off x="5167478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76459-F10D-40C6-98CB-D3B8090E0C5E}">
      <dsp:nvSpPr>
        <dsp:cNvPr id="0" name=""/>
        <dsp:cNvSpPr/>
      </dsp:nvSpPr>
      <dsp:spPr>
        <a:xfrm>
          <a:off x="7325832" y="0"/>
          <a:ext cx="2370087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Будівля Джона Адамса</a:t>
          </a:r>
        </a:p>
      </dsp:txBody>
      <dsp:txXfrm>
        <a:off x="7325832" y="2167466"/>
        <a:ext cx="2370087" cy="2167466"/>
      </dsp:txXfrm>
    </dsp:sp>
    <dsp:sp modelId="{C91C231C-80B8-4C6C-A492-A77625FFBFC8}">
      <dsp:nvSpPr>
        <dsp:cNvPr id="0" name=""/>
        <dsp:cNvSpPr/>
      </dsp:nvSpPr>
      <dsp:spPr>
        <a:xfrm>
          <a:off x="7608668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B192D-344C-4C7E-93D4-EE1C24F597D2}">
      <dsp:nvSpPr>
        <dsp:cNvPr id="0" name=""/>
        <dsp:cNvSpPr/>
      </dsp:nvSpPr>
      <dsp:spPr>
        <a:xfrm>
          <a:off x="387927" y="4334933"/>
          <a:ext cx="8922327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E73F6-D99A-4C1C-A51C-9030F45C023B}">
      <dsp:nvSpPr>
        <dsp:cNvPr id="0" name=""/>
        <dsp:cNvSpPr/>
      </dsp:nvSpPr>
      <dsp:spPr>
        <a:xfrm>
          <a:off x="1760" y="0"/>
          <a:ext cx="273957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Центральний відділ</a:t>
          </a:r>
        </a:p>
      </dsp:txBody>
      <dsp:txXfrm>
        <a:off x="1760" y="2167466"/>
        <a:ext cx="2739573" cy="2167466"/>
      </dsp:txXfrm>
    </dsp:sp>
    <dsp:sp modelId="{029734A2-9F15-4B1C-BBF1-354FFF03A084}">
      <dsp:nvSpPr>
        <dsp:cNvPr id="0" name=""/>
        <dsp:cNvSpPr/>
      </dsp:nvSpPr>
      <dsp:spPr>
        <a:xfrm>
          <a:off x="469339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00B80-FAC5-47D3-ADE2-24EFD5C30451}">
      <dsp:nvSpPr>
        <dsp:cNvPr id="0" name=""/>
        <dsp:cNvSpPr/>
      </dsp:nvSpPr>
      <dsp:spPr>
        <a:xfrm>
          <a:off x="2823522" y="0"/>
          <a:ext cx="273957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Кансайський відділ</a:t>
          </a:r>
        </a:p>
      </dsp:txBody>
      <dsp:txXfrm>
        <a:off x="2823522" y="2167466"/>
        <a:ext cx="2739573" cy="2167466"/>
      </dsp:txXfrm>
    </dsp:sp>
    <dsp:sp modelId="{1957F2FE-E103-484A-A896-A251FEFFD71E}">
      <dsp:nvSpPr>
        <dsp:cNvPr id="0" name=""/>
        <dsp:cNvSpPr/>
      </dsp:nvSpPr>
      <dsp:spPr>
        <a:xfrm>
          <a:off x="3291100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D2A74-FECD-48C7-BBF0-115FB2B51F03}">
      <dsp:nvSpPr>
        <dsp:cNvPr id="0" name=""/>
        <dsp:cNvSpPr/>
      </dsp:nvSpPr>
      <dsp:spPr>
        <a:xfrm>
          <a:off x="5645283" y="0"/>
          <a:ext cx="273957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Дитяча бібліотека</a:t>
          </a:r>
        </a:p>
      </dsp:txBody>
      <dsp:txXfrm>
        <a:off x="5645283" y="2167466"/>
        <a:ext cx="2739573" cy="2167466"/>
      </dsp:txXfrm>
    </dsp:sp>
    <dsp:sp modelId="{A80A3714-CC0E-48F9-9711-83391D550EB0}">
      <dsp:nvSpPr>
        <dsp:cNvPr id="0" name=""/>
        <dsp:cNvSpPr/>
      </dsp:nvSpPr>
      <dsp:spPr>
        <a:xfrm>
          <a:off x="6112862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F4744-DABC-4A7B-A0A8-B6FD2B8C474F}">
      <dsp:nvSpPr>
        <dsp:cNvPr id="0" name=""/>
        <dsp:cNvSpPr/>
      </dsp:nvSpPr>
      <dsp:spPr>
        <a:xfrm>
          <a:off x="335464" y="4334933"/>
          <a:ext cx="7715688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0D109-BCA3-45D4-85D9-F3C1F6D9007F}">
      <dsp:nvSpPr>
        <dsp:cNvPr id="0" name=""/>
        <dsp:cNvSpPr/>
      </dsp:nvSpPr>
      <dsp:spPr>
        <a:xfrm>
          <a:off x="1826" y="0"/>
          <a:ext cx="2842156" cy="5473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Стара будівля на острові Слотегальмен</a:t>
          </a:r>
        </a:p>
      </dsp:txBody>
      <dsp:txXfrm>
        <a:off x="1826" y="2189326"/>
        <a:ext cx="2842156" cy="2189326"/>
      </dsp:txXfrm>
    </dsp:sp>
    <dsp:sp modelId="{541B01F5-44EA-4D1B-AD12-A0FB2F3BB2FA}">
      <dsp:nvSpPr>
        <dsp:cNvPr id="0" name=""/>
        <dsp:cNvSpPr/>
      </dsp:nvSpPr>
      <dsp:spPr>
        <a:xfrm>
          <a:off x="511598" y="328398"/>
          <a:ext cx="1822614" cy="18226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19995-E485-4591-9983-AB7625F5BA63}">
      <dsp:nvSpPr>
        <dsp:cNvPr id="0" name=""/>
        <dsp:cNvSpPr/>
      </dsp:nvSpPr>
      <dsp:spPr>
        <a:xfrm>
          <a:off x="2929248" y="0"/>
          <a:ext cx="2842156" cy="5473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«Чорний діамант» - нова будівля бібліотеки</a:t>
          </a:r>
        </a:p>
      </dsp:txBody>
      <dsp:txXfrm>
        <a:off x="2929248" y="2189326"/>
        <a:ext cx="2842156" cy="2189326"/>
      </dsp:txXfrm>
    </dsp:sp>
    <dsp:sp modelId="{6E892AF8-E7F7-4184-B842-2C56D92460CC}">
      <dsp:nvSpPr>
        <dsp:cNvPr id="0" name=""/>
        <dsp:cNvSpPr/>
      </dsp:nvSpPr>
      <dsp:spPr>
        <a:xfrm>
          <a:off x="3439019" y="328398"/>
          <a:ext cx="1822614" cy="18226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395F1-8679-4DAD-B4E8-6CE69E362FC5}">
      <dsp:nvSpPr>
        <dsp:cNvPr id="0" name=""/>
        <dsp:cNvSpPr/>
      </dsp:nvSpPr>
      <dsp:spPr>
        <a:xfrm>
          <a:off x="5856670" y="0"/>
          <a:ext cx="2842156" cy="5473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Бібліотека Копенгагенского університету</a:t>
          </a:r>
        </a:p>
      </dsp:txBody>
      <dsp:txXfrm>
        <a:off x="5856670" y="2189326"/>
        <a:ext cx="2842156" cy="2189326"/>
      </dsp:txXfrm>
    </dsp:sp>
    <dsp:sp modelId="{F5E362F3-114C-4276-8A6E-A7E0E4422BF7}">
      <dsp:nvSpPr>
        <dsp:cNvPr id="0" name=""/>
        <dsp:cNvSpPr/>
      </dsp:nvSpPr>
      <dsp:spPr>
        <a:xfrm>
          <a:off x="6366441" y="328398"/>
          <a:ext cx="1822614" cy="182261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D0CF9-E61B-4E9E-88EA-F00BC8A0D792}">
      <dsp:nvSpPr>
        <dsp:cNvPr id="0" name=""/>
        <dsp:cNvSpPr/>
      </dsp:nvSpPr>
      <dsp:spPr>
        <a:xfrm>
          <a:off x="348026" y="4378652"/>
          <a:ext cx="8004601" cy="82099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2C8B0-6A67-4A66-B2C0-6390AFC1C1C6}">
      <dsp:nvSpPr>
        <dsp:cNvPr id="0" name=""/>
        <dsp:cNvSpPr/>
      </dsp:nvSpPr>
      <dsp:spPr>
        <a:xfrm>
          <a:off x="0" y="0"/>
          <a:ext cx="2692808" cy="5860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Головна будівля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" </a:t>
          </a:r>
          <a:r>
            <a:rPr lang="ru-RU" sz="1800" b="0" i="0" kern="1200" dirty="0" err="1"/>
            <a:t>Південна</a:t>
          </a:r>
          <a:r>
            <a:rPr lang="ru-RU" sz="1800" b="0" i="0" kern="1200" dirty="0"/>
            <a:t> </a:t>
          </a:r>
          <a:r>
            <a:rPr lang="ru-RU" sz="1800" b="0" i="0" kern="1200" dirty="0" err="1"/>
            <a:t>частина</a:t>
          </a:r>
          <a:r>
            <a:rPr lang="ru-RU" sz="1800" b="0" i="0" kern="1200" dirty="0"/>
            <a:t> </a:t>
          </a:r>
          <a:r>
            <a:rPr lang="ru-RU" sz="1800" b="0" i="0" kern="1200" dirty="0" err="1"/>
            <a:t>Національної</a:t>
          </a:r>
          <a:r>
            <a:rPr lang="ru-RU" sz="1800" b="0" i="0" kern="1200" dirty="0"/>
            <a:t> бібліотеки Китаю "</a:t>
          </a:r>
          <a:endParaRPr lang="ru-RU" sz="1800" kern="1200" dirty="0"/>
        </a:p>
      </dsp:txBody>
      <dsp:txXfrm>
        <a:off x="0" y="2344188"/>
        <a:ext cx="2692808" cy="2344188"/>
      </dsp:txXfrm>
    </dsp:sp>
    <dsp:sp modelId="{6C90DC2C-6BF2-4EDC-8513-BA74A663309E}">
      <dsp:nvSpPr>
        <dsp:cNvPr id="0" name=""/>
        <dsp:cNvSpPr/>
      </dsp:nvSpPr>
      <dsp:spPr>
        <a:xfrm>
          <a:off x="372366" y="351628"/>
          <a:ext cx="1951537" cy="195153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92F84-CF6E-46B3-8D9F-A70B9530D89E}">
      <dsp:nvSpPr>
        <dsp:cNvPr id="0" name=""/>
        <dsp:cNvSpPr/>
      </dsp:nvSpPr>
      <dsp:spPr>
        <a:xfrm>
          <a:off x="2775323" y="0"/>
          <a:ext cx="2692808" cy="5860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Стара будівля</a:t>
          </a:r>
        </a:p>
      </dsp:txBody>
      <dsp:txXfrm>
        <a:off x="2775323" y="2344188"/>
        <a:ext cx="2692808" cy="2344188"/>
      </dsp:txXfrm>
    </dsp:sp>
    <dsp:sp modelId="{63D26094-C210-4E6D-B7BE-6958D1671E28}">
      <dsp:nvSpPr>
        <dsp:cNvPr id="0" name=""/>
        <dsp:cNvSpPr/>
      </dsp:nvSpPr>
      <dsp:spPr>
        <a:xfrm>
          <a:off x="3145958" y="351628"/>
          <a:ext cx="1951537" cy="195153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23593-41C2-4250-BE1B-EE5FC557F242}">
      <dsp:nvSpPr>
        <dsp:cNvPr id="0" name=""/>
        <dsp:cNvSpPr/>
      </dsp:nvSpPr>
      <dsp:spPr>
        <a:xfrm>
          <a:off x="5548915" y="0"/>
          <a:ext cx="2692808" cy="5860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Новий корпус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" </a:t>
          </a:r>
          <a:r>
            <a:rPr lang="ru-RU" sz="1800" b="0" i="0" kern="1200" dirty="0" err="1"/>
            <a:t>Північна</a:t>
          </a:r>
          <a:r>
            <a:rPr lang="ru-RU" sz="1800" b="0" i="0" kern="1200" dirty="0"/>
            <a:t> </a:t>
          </a:r>
          <a:r>
            <a:rPr lang="ru-RU" sz="1800" b="0" i="0" kern="1200" dirty="0" err="1"/>
            <a:t>частина</a:t>
          </a:r>
          <a:r>
            <a:rPr lang="ru-RU" sz="1800" b="0" i="0" kern="1200" dirty="0"/>
            <a:t> </a:t>
          </a:r>
          <a:r>
            <a:rPr lang="ru-RU" sz="1800" b="0" i="0" kern="1200" dirty="0" err="1"/>
            <a:t>Національної</a:t>
          </a:r>
          <a:r>
            <a:rPr lang="ru-RU" sz="1800" b="0" i="0" kern="1200" dirty="0"/>
            <a:t> бібліотеки Китаю "</a:t>
          </a:r>
          <a:endParaRPr lang="ru-RU" sz="1800" kern="1200" dirty="0"/>
        </a:p>
      </dsp:txBody>
      <dsp:txXfrm>
        <a:off x="5548915" y="2344188"/>
        <a:ext cx="2692808" cy="2344188"/>
      </dsp:txXfrm>
    </dsp:sp>
    <dsp:sp modelId="{C5917561-2667-43B5-8E68-F62F70FD44CE}">
      <dsp:nvSpPr>
        <dsp:cNvPr id="0" name=""/>
        <dsp:cNvSpPr/>
      </dsp:nvSpPr>
      <dsp:spPr>
        <a:xfrm>
          <a:off x="5919551" y="351628"/>
          <a:ext cx="1951537" cy="195153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D986B-121E-4CF6-838B-00B6D6CB8809}">
      <dsp:nvSpPr>
        <dsp:cNvPr id="0" name=""/>
        <dsp:cNvSpPr/>
      </dsp:nvSpPr>
      <dsp:spPr>
        <a:xfrm>
          <a:off x="329738" y="4688377"/>
          <a:ext cx="7583978" cy="87907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73E64-FF45-4709-91C8-FAB316D359B6}">
      <dsp:nvSpPr>
        <dsp:cNvPr id="0" name=""/>
        <dsp:cNvSpPr/>
      </dsp:nvSpPr>
      <dsp:spPr>
        <a:xfrm>
          <a:off x="3492" y="0"/>
          <a:ext cx="400049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Головний відділ</a:t>
          </a:r>
        </a:p>
      </dsp:txBody>
      <dsp:txXfrm>
        <a:off x="3492" y="2167466"/>
        <a:ext cx="4000499" cy="2167466"/>
      </dsp:txXfrm>
    </dsp:sp>
    <dsp:sp modelId="{ACEB2A68-B6CD-432E-A349-BF5ACF10C3EF}">
      <dsp:nvSpPr>
        <dsp:cNvPr id="0" name=""/>
        <dsp:cNvSpPr/>
      </dsp:nvSpPr>
      <dsp:spPr>
        <a:xfrm>
          <a:off x="1101534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15180-4D5F-4403-AB65-2656E1DCF2EF}">
      <dsp:nvSpPr>
        <dsp:cNvPr id="0" name=""/>
        <dsp:cNvSpPr/>
      </dsp:nvSpPr>
      <dsp:spPr>
        <a:xfrm>
          <a:off x="4124007" y="0"/>
          <a:ext cx="400049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Філія в Алькара де Енарес</a:t>
          </a:r>
        </a:p>
      </dsp:txBody>
      <dsp:txXfrm>
        <a:off x="4124007" y="2167466"/>
        <a:ext cx="4000499" cy="2167466"/>
      </dsp:txXfrm>
    </dsp:sp>
    <dsp:sp modelId="{2BC8A7A8-E7F5-42E9-869D-73FF6478BC33}">
      <dsp:nvSpPr>
        <dsp:cNvPr id="0" name=""/>
        <dsp:cNvSpPr/>
      </dsp:nvSpPr>
      <dsp:spPr>
        <a:xfrm>
          <a:off x="5222049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DED05-B9CC-4715-B6A2-2512EC99595D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37AE0-25C8-49B7-87C5-A94F60143CB7}">
      <dsp:nvSpPr>
        <dsp:cNvPr id="0" name=""/>
        <dsp:cNvSpPr/>
      </dsp:nvSpPr>
      <dsp:spPr>
        <a:xfrm>
          <a:off x="1870" y="0"/>
          <a:ext cx="2910042" cy="5846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dirty="0"/>
            <a:t>«Комод» на Оперній площі</a:t>
          </a:r>
          <a:endParaRPr lang="ru-RU" sz="1800" kern="1200" dirty="0"/>
        </a:p>
      </dsp:txBody>
      <dsp:txXfrm>
        <a:off x="1870" y="2338647"/>
        <a:ext cx="2910042" cy="2338647"/>
      </dsp:txXfrm>
    </dsp:sp>
    <dsp:sp modelId="{1FB5659C-4CF5-42F6-B659-E94BB8856A5E}">
      <dsp:nvSpPr>
        <dsp:cNvPr id="0" name=""/>
        <dsp:cNvSpPr/>
      </dsp:nvSpPr>
      <dsp:spPr>
        <a:xfrm>
          <a:off x="483429" y="350797"/>
          <a:ext cx="1946923" cy="194692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AFDD-F7CE-42D3-B999-A457E74AED38}">
      <dsp:nvSpPr>
        <dsp:cNvPr id="0" name=""/>
        <dsp:cNvSpPr/>
      </dsp:nvSpPr>
      <dsp:spPr>
        <a:xfrm>
          <a:off x="2968833" y="0"/>
          <a:ext cx="2910042" cy="5846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dirty="0"/>
            <a:t>Будівля на Унтер-</a:t>
          </a:r>
          <a:r>
            <a:rPr lang="uk-UA" sz="1800" b="1" i="0" kern="1200" dirty="0" err="1"/>
            <a:t>ден</a:t>
          </a:r>
          <a:r>
            <a:rPr lang="uk-UA" sz="1800" b="1" i="0" kern="1200" dirty="0"/>
            <a:t>-</a:t>
          </a:r>
          <a:r>
            <a:rPr lang="uk-UA" sz="1800" b="1" i="0" kern="1200" dirty="0" err="1"/>
            <a:t>Лінден</a:t>
          </a:r>
          <a:endParaRPr lang="ru-RU" sz="1800" kern="1200" dirty="0"/>
        </a:p>
      </dsp:txBody>
      <dsp:txXfrm>
        <a:off x="2968833" y="2338647"/>
        <a:ext cx="2910042" cy="2338647"/>
      </dsp:txXfrm>
    </dsp:sp>
    <dsp:sp modelId="{AA817D06-B06F-48CF-B70C-1ED67C845627}">
      <dsp:nvSpPr>
        <dsp:cNvPr id="0" name=""/>
        <dsp:cNvSpPr/>
      </dsp:nvSpPr>
      <dsp:spPr>
        <a:xfrm>
          <a:off x="3480774" y="350797"/>
          <a:ext cx="1946923" cy="194692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CE322-3823-4FF3-B979-E805500113DC}">
      <dsp:nvSpPr>
        <dsp:cNvPr id="0" name=""/>
        <dsp:cNvSpPr/>
      </dsp:nvSpPr>
      <dsp:spPr>
        <a:xfrm>
          <a:off x="5987915" y="0"/>
          <a:ext cx="2910042" cy="5846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dirty="0"/>
            <a:t>Будівля на Потсдамській вулиці</a:t>
          </a:r>
          <a:endParaRPr lang="ru-RU" sz="1800" kern="1200" dirty="0"/>
        </a:p>
      </dsp:txBody>
      <dsp:txXfrm>
        <a:off x="5987915" y="2338647"/>
        <a:ext cx="2910042" cy="2338647"/>
      </dsp:txXfrm>
    </dsp:sp>
    <dsp:sp modelId="{00ECF85F-79DC-4950-96CD-8475194F648B}">
      <dsp:nvSpPr>
        <dsp:cNvPr id="0" name=""/>
        <dsp:cNvSpPr/>
      </dsp:nvSpPr>
      <dsp:spPr>
        <a:xfrm>
          <a:off x="6478118" y="350797"/>
          <a:ext cx="1946923" cy="194692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5B74B-D336-465A-98B3-377CF61C6DF9}">
      <dsp:nvSpPr>
        <dsp:cNvPr id="0" name=""/>
        <dsp:cNvSpPr/>
      </dsp:nvSpPr>
      <dsp:spPr>
        <a:xfrm>
          <a:off x="356338" y="4677294"/>
          <a:ext cx="8195794" cy="8769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1B62F-792C-4892-8838-3EAE4D1DDE3C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B3DC4-B5B2-433B-BCC2-1B5DAD4DD9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32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B3DC4-B5B2-433B-BCC2-1B5DAD4DD90F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414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5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1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55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495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483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7727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34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4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233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09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2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5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18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577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38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49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34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1FAA0F-84AC-49CA-9F28-47CFE4E1026E}" type="datetimeFigureOut">
              <a:rPr lang="uk-UA" smtClean="0"/>
              <a:t>23.05.2023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3C91E-9116-4AC9-9D6D-4B3B69EA9F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6824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069" y="1493521"/>
            <a:ext cx="10282844" cy="1239520"/>
          </a:xfrm>
        </p:spPr>
        <p:txBody>
          <a:bodyPr anchor="t"/>
          <a:lstStyle/>
          <a:p>
            <a:r>
              <a:rPr lang="uk-UA" dirty="0"/>
              <a:t>Відомі бібліотеки світу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3429000"/>
            <a:ext cx="5140961" cy="25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6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96982"/>
            <a:ext cx="11776363" cy="1898073"/>
          </a:xfrm>
        </p:spPr>
        <p:txBody>
          <a:bodyPr>
            <a:normAutofit/>
          </a:bodyPr>
          <a:lstStyle/>
          <a:p>
            <a:r>
              <a:rPr lang="uk-UA" sz="3600" b="1" dirty="0"/>
              <a:t>Національна парламентська бібліотека Японії (Токіо)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0" y="801584"/>
            <a:ext cx="4838700" cy="3110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64" y="1524000"/>
            <a:ext cx="5749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Тип: національна бібліотека.</a:t>
            </a:r>
          </a:p>
          <a:p>
            <a:pPr>
              <a:lnSpc>
                <a:spcPct val="150000"/>
              </a:lnSpc>
            </a:pPr>
            <a:r>
              <a:rPr lang="uk-UA" dirty="0"/>
              <a:t>Рік заснування: 1948.</a:t>
            </a:r>
          </a:p>
          <a:p>
            <a:pPr>
              <a:lnSpc>
                <a:spcPct val="150000"/>
              </a:lnSpc>
            </a:pPr>
            <a:r>
              <a:rPr lang="uk-UA" dirty="0"/>
              <a:t>Бюджет: 18,6 млрд єн.</a:t>
            </a:r>
          </a:p>
          <a:p>
            <a:pPr>
              <a:lnSpc>
                <a:spcPct val="150000"/>
              </a:lnSpc>
            </a:pPr>
            <a:r>
              <a:rPr lang="uk-UA" dirty="0"/>
              <a:t>Фонд: 22 869 278 одиниць.</a:t>
            </a:r>
          </a:p>
          <a:p>
            <a:pPr>
              <a:lnSpc>
                <a:spcPct val="150000"/>
              </a:lnSpc>
            </a:pPr>
            <a:endParaRPr lang="uk-UA" dirty="0"/>
          </a:p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2825"/>
            <a:ext cx="63817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6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7277" y="23227"/>
            <a:ext cx="9404723" cy="1400530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12871350"/>
              </p:ext>
            </p:extLst>
          </p:nvPr>
        </p:nvGraphicFramePr>
        <p:xfrm>
          <a:off x="2032000" y="1190721"/>
          <a:ext cx="83866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342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836" y="0"/>
            <a:ext cx="7404616" cy="780337"/>
          </a:xfrm>
        </p:spPr>
        <p:txBody>
          <a:bodyPr/>
          <a:lstStyle/>
          <a:p>
            <a:pPr algn="ctr"/>
            <a:r>
              <a:rPr lang="uk-UA" b="1" dirty="0"/>
              <a:t>Найцінніші колекції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Сучасна політична та конституційна історія Японії.</a:t>
            </a:r>
          </a:p>
          <a:p>
            <a:r>
              <a:rPr lang="uk-UA" dirty="0"/>
              <a:t>Матеріали про післявоєнну окупацію.</a:t>
            </a:r>
          </a:p>
          <a:p>
            <a:r>
              <a:rPr lang="uk-UA" dirty="0"/>
              <a:t>Закони та законопроекти</a:t>
            </a:r>
          </a:p>
          <a:p>
            <a:r>
              <a:rPr lang="uk-UA" dirty="0"/>
              <a:t>Іноземні книги про Японію.</a:t>
            </a:r>
          </a:p>
        </p:txBody>
      </p:sp>
    </p:spTree>
    <p:extLst>
      <p:ext uri="{BB962C8B-B14F-4D97-AF65-F5344CB8AC3E}">
        <p14:creationId xmlns:p14="http://schemas.microsoft.com/office/powerpoint/2010/main" val="142192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9" y="221673"/>
            <a:ext cx="11416146" cy="1191491"/>
          </a:xfrm>
        </p:spPr>
        <p:txBody>
          <a:bodyPr/>
          <a:lstStyle/>
          <a:p>
            <a:r>
              <a:rPr lang="uk-UA" b="1" dirty="0"/>
              <a:t>Національна бібліотека Франції (Париж)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1205346"/>
            <a:ext cx="5264727" cy="504305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Тип: національна бібліотека.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 заснування: 1368.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Бюджет: 254 млн євро.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30 мільйонів одиниць.</a:t>
            </a:r>
          </a:p>
          <a:p>
            <a:pPr marL="0" indent="0">
              <a:lnSpc>
                <a:spcPct val="150000"/>
              </a:lnSpc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6731"/>
            <a:ext cx="3366655" cy="3281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64" y="897006"/>
            <a:ext cx="5133111" cy="3368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103" y="3576732"/>
            <a:ext cx="3405095" cy="32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5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729" y="175627"/>
            <a:ext cx="9404723" cy="1400530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4" y="1122218"/>
            <a:ext cx="11817926" cy="512618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Список будівель в Парижі та провінції, що належать до НБФ:</a:t>
            </a:r>
          </a:p>
          <a:p>
            <a:r>
              <a:rPr lang="uk-UA" dirty="0"/>
              <a:t>Сховище манускриптів та старовинних книг в будівлі Рішельє / Лувуа ;</a:t>
            </a:r>
          </a:p>
          <a:p>
            <a:r>
              <a:rPr lang="uk-UA" dirty="0"/>
              <a:t>Головне сховище в новому ансамблі будівель Тольбіак-Франсуа Міттеран;</a:t>
            </a:r>
          </a:p>
          <a:p>
            <a:pPr marL="0" indent="0">
              <a:buNone/>
            </a:pPr>
            <a:r>
              <a:rPr lang="uk-UA" dirty="0"/>
              <a:t>Головне сховище з читальними залами складається з чотирьох веж, в яких література розміщена за тематичним принципом.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37" y="3111501"/>
            <a:ext cx="4762499" cy="3746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4" y="3685308"/>
            <a:ext cx="2535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T1 Tour du temps (Вежа часу)</a:t>
            </a:r>
          </a:p>
          <a:p>
            <a:r>
              <a:rPr lang="fr-FR" dirty="0"/>
              <a:t>T2 Tour des lois (Вежа законів)</a:t>
            </a:r>
          </a:p>
          <a:p>
            <a:r>
              <a:rPr lang="fr-FR" dirty="0"/>
              <a:t>T3 Tour des nombres (Вежа чисел)</a:t>
            </a:r>
          </a:p>
          <a:p>
            <a:r>
              <a:rPr lang="fr-FR" dirty="0"/>
              <a:t>T4 Tour des lettres (Вежа літер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980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1" y="244900"/>
            <a:ext cx="10709563" cy="1400530"/>
          </a:xfrm>
        </p:spPr>
        <p:txBody>
          <a:bodyPr/>
          <a:lstStyle/>
          <a:p>
            <a:pPr algn="ctr"/>
            <a:r>
              <a:rPr lang="uk-UA" b="1" dirty="0"/>
              <a:t>Королівська бібліотека Данії (Данія)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057" y="1166227"/>
            <a:ext cx="8946541" cy="419548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Тип: національна бібліотека.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 заснування: 1648.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Бюджет: 325 млн данських крон.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</a:t>
            </a:r>
            <a:r>
              <a:rPr lang="ru-RU" dirty="0"/>
              <a:t>6,000,000 книжок і журналів, 16,300,000 друків і фото.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055" y="1043852"/>
            <a:ext cx="3659443" cy="2744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7" y="3780095"/>
            <a:ext cx="4369234" cy="2918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459" y="3976718"/>
            <a:ext cx="4929905" cy="27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7277" y="37082"/>
            <a:ext cx="9404723" cy="1400530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44964754"/>
              </p:ext>
            </p:extLst>
          </p:nvPr>
        </p:nvGraphicFramePr>
        <p:xfrm>
          <a:off x="1787237" y="1273848"/>
          <a:ext cx="8700654" cy="547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982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2291" y="64791"/>
            <a:ext cx="8305161" cy="1334518"/>
          </a:xfrm>
        </p:spPr>
        <p:txBody>
          <a:bodyPr/>
          <a:lstStyle/>
          <a:p>
            <a:pPr algn="ctr"/>
            <a:r>
              <a:rPr lang="uk-UA" b="1" dirty="0"/>
              <a:t>Найцінніші колекції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883660"/>
            <a:ext cx="2936298" cy="3817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945" y="1399309"/>
            <a:ext cx="326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Рукописи Мартіна Лютера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603" y="1399309"/>
            <a:ext cx="2923743" cy="3883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7018" y="4100945"/>
            <a:ext cx="339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Перші видання Еммануїла Канта</a:t>
            </a:r>
          </a:p>
        </p:txBody>
      </p:sp>
    </p:spTree>
    <p:extLst>
      <p:ext uri="{BB962C8B-B14F-4D97-AF65-F5344CB8AC3E}">
        <p14:creationId xmlns:p14="http://schemas.microsoft.com/office/powerpoint/2010/main" val="150253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8545"/>
            <a:ext cx="11998035" cy="1233055"/>
          </a:xfrm>
        </p:spPr>
        <p:txBody>
          <a:bodyPr/>
          <a:lstStyle/>
          <a:p>
            <a:r>
              <a:rPr lang="uk-UA" b="1" dirty="0"/>
              <a:t>Національна бібліотека Китаю (Пекін)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84" y="1371600"/>
            <a:ext cx="6738361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1800" dirty="0"/>
              <a:t>Тип: наукова.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/>
              <a:t>Рік заснування: 9 вересня 1909.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/>
              <a:t>Фонд: 27,8 млн одиниць.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274" y="893616"/>
            <a:ext cx="5091545" cy="3258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202" y="4385482"/>
            <a:ext cx="3560617" cy="2386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4" y="3296024"/>
            <a:ext cx="4630016" cy="34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9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0182" y="203337"/>
            <a:ext cx="9247270" cy="1251390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3407394"/>
              </p:ext>
            </p:extLst>
          </p:nvPr>
        </p:nvGraphicFramePr>
        <p:xfrm>
          <a:off x="1884218" y="997527"/>
          <a:ext cx="8243455" cy="586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102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1330035"/>
          </a:xfrm>
        </p:spPr>
        <p:txBody>
          <a:bodyPr>
            <a:normAutofit/>
          </a:bodyPr>
          <a:lstStyle/>
          <a:p>
            <a:pPr algn="ctr"/>
            <a:r>
              <a:rPr lang="uk-UA" sz="4400" dirty="0"/>
              <a:t>Британська бібліотека (Лондон)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3239401"/>
            <a:ext cx="3479222" cy="3600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1122218"/>
            <a:ext cx="5430982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Тип: публічна.</a:t>
            </a:r>
          </a:p>
          <a:p>
            <a:pPr>
              <a:lnSpc>
                <a:spcPct val="150000"/>
              </a:lnSpc>
            </a:pPr>
            <a:r>
              <a:rPr lang="uk-UA" dirty="0"/>
              <a:t>Рік заснування: 1753.</a:t>
            </a:r>
          </a:p>
          <a:p>
            <a:pPr>
              <a:lnSpc>
                <a:spcPct val="150000"/>
              </a:lnSpc>
            </a:pPr>
            <a:r>
              <a:rPr lang="uk-UA" dirty="0"/>
              <a:t>Бюджет: 100 млн фунтів.</a:t>
            </a:r>
          </a:p>
          <a:p>
            <a:pPr>
              <a:lnSpc>
                <a:spcPct val="150000"/>
              </a:lnSpc>
            </a:pPr>
            <a:r>
              <a:rPr lang="uk-UA" dirty="0"/>
              <a:t>Фонд: 150 млн (з них 14 мільйонів книжок та публікацій).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3257550"/>
            <a:ext cx="4762500" cy="3600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813" y="1033100"/>
            <a:ext cx="3673187" cy="58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4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2" y="189482"/>
            <a:ext cx="12067308" cy="1400530"/>
          </a:xfrm>
        </p:spPr>
        <p:txBody>
          <a:bodyPr/>
          <a:lstStyle/>
          <a:p>
            <a:r>
              <a:rPr lang="uk-UA" b="1" dirty="0"/>
              <a:t>Національна бібліотека Іспанії (Мадрид)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066800"/>
            <a:ext cx="6594764" cy="5181599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Тип: публічна.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 заснування: 1712.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Бюджет: 47 380 860 євро.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25 млн одиниць.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075" y="158615"/>
            <a:ext cx="923925" cy="76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26" y="889747"/>
            <a:ext cx="6586774" cy="4347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503" y="3256524"/>
            <a:ext cx="5402212" cy="36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69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1" y="134063"/>
            <a:ext cx="8720798" cy="1043573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37402410"/>
              </p:ext>
            </p:extLst>
          </p:nvPr>
        </p:nvGraphicFramePr>
        <p:xfrm>
          <a:off x="2032000" y="10798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8519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45" y="147918"/>
            <a:ext cx="8596107" cy="988155"/>
          </a:xfrm>
        </p:spPr>
        <p:txBody>
          <a:bodyPr/>
          <a:lstStyle/>
          <a:p>
            <a:pPr algn="ctr"/>
            <a:r>
              <a:rPr lang="uk-UA" b="1" dirty="0"/>
              <a:t>Найцінніші колекції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4" y="641995"/>
            <a:ext cx="2334057" cy="2979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31" y="1136073"/>
            <a:ext cx="326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Малюнок Дієго Веласкеса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402" y="1136073"/>
            <a:ext cx="3448050" cy="468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2109" y="275705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Підручник з астрономії, кодекс 3307, 825 рік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4" y="4267200"/>
            <a:ext cx="2334057" cy="2428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1636" y="5822373"/>
            <a:ext cx="369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Сторінка з рукопису Леонардо да Вінчі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1313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0836"/>
            <a:ext cx="12053454" cy="1742412"/>
          </a:xfrm>
        </p:spPr>
        <p:txBody>
          <a:bodyPr/>
          <a:lstStyle/>
          <a:p>
            <a:pPr algn="ctr"/>
            <a:r>
              <a:rPr lang="uk-UA" b="1" dirty="0"/>
              <a:t>Національна бібліотека України імені В.І.Вернадського (Київ)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05864"/>
            <a:ext cx="5491452" cy="513759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Тип: національна, публічна.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 заснування: 2 серпня 1918.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15 млн одиниць.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165" y="1405864"/>
            <a:ext cx="4450290" cy="3290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61002"/>
            <a:ext cx="5125820" cy="36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8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1165" y="120209"/>
            <a:ext cx="9404723" cy="1400530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" y="1136074"/>
            <a:ext cx="11907343" cy="530629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сучасній структурі НБУВ функціонує понад 50 підрозділів, згрупованих за напрямами діяльності в науково-дослідні інститути — архівознавства, бібліотекознавства, біографічних досліджень, інформаційних технологій, книгознавства, рукопису.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Діють відділи: комплексного бібліотечного обслуговування, комплексного опрацювання документів, комплексного формування бібліотечних ресурсів, міжбібліотечного абонемента, організації та обслуговування основним фондом, формування та використання газетних фондів, допоміжні та технічні підрозділи.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87105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727" y="134063"/>
            <a:ext cx="9213273" cy="1112846"/>
          </a:xfrm>
        </p:spPr>
        <p:txBody>
          <a:bodyPr/>
          <a:lstStyle/>
          <a:p>
            <a:pPr algn="ctr"/>
            <a:r>
              <a:rPr lang="uk-UA" b="1" dirty="0"/>
              <a:t>Найцінніші публікації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940376"/>
            <a:ext cx="3307773" cy="5226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9164" y="1579418"/>
            <a:ext cx="367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Пересопницьке Євангеліє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26" y="2441863"/>
            <a:ext cx="4262583" cy="3196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1600" y="5797325"/>
            <a:ext cx="37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Апостол, 1574</a:t>
            </a:r>
          </a:p>
        </p:txBody>
      </p:sp>
    </p:spTree>
    <p:extLst>
      <p:ext uri="{BB962C8B-B14F-4D97-AF65-F5344CB8AC3E}">
        <p14:creationId xmlns:p14="http://schemas.microsoft.com/office/powerpoint/2010/main" val="236333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" y="193966"/>
            <a:ext cx="11471563" cy="1371600"/>
          </a:xfrm>
        </p:spPr>
        <p:txBody>
          <a:bodyPr/>
          <a:lstStyle/>
          <a:p>
            <a:pPr algn="ctr"/>
            <a:r>
              <a:rPr lang="uk-UA" b="1" dirty="0"/>
              <a:t>Національна бібліотека в Берліні (Берлін)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491" y="1066800"/>
            <a:ext cx="4849091" cy="400396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Тип: універсальна, наукова.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Рік: 1661.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22,2 млн одиниць.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3418176"/>
            <a:ext cx="6381750" cy="3305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94" y="879766"/>
            <a:ext cx="4998287" cy="37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8618" y="78645"/>
            <a:ext cx="9393382" cy="1195973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50684034"/>
              </p:ext>
            </p:extLst>
          </p:nvPr>
        </p:nvGraphicFramePr>
        <p:xfrm>
          <a:off x="1565564" y="886691"/>
          <a:ext cx="8908472" cy="5846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5067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327" y="78645"/>
            <a:ext cx="9261125" cy="1140555"/>
          </a:xfrm>
        </p:spPr>
        <p:txBody>
          <a:bodyPr/>
          <a:lstStyle/>
          <a:p>
            <a:pPr algn="ctr"/>
            <a:r>
              <a:rPr lang="uk-UA" b="1" dirty="0"/>
              <a:t>Найцінніші колекції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1" y="1676832"/>
            <a:ext cx="2095500" cy="317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527" y="2119746"/>
            <a:ext cx="42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«Декамерон» Джованні Бокаччо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090" y="2119746"/>
            <a:ext cx="5134362" cy="315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0218" y="5417127"/>
            <a:ext cx="520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Поштова марка НДР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44581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2" y="138544"/>
            <a:ext cx="11817926" cy="1261985"/>
          </a:xfrm>
        </p:spPr>
        <p:txBody>
          <a:bodyPr/>
          <a:lstStyle/>
          <a:p>
            <a:r>
              <a:rPr lang="uk-UA" b="1" dirty="0"/>
              <a:t>Бостонська публічна бібліотека (Бостон)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092" y="1068021"/>
            <a:ext cx="4558144" cy="484787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Тип: муніципальна, універсальна.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Рік: 1848.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Фонди: 22,4 млн одиниць.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Бюджет: 38,9 млн дол.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" y="3381120"/>
            <a:ext cx="8315963" cy="3336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144" y="824490"/>
            <a:ext cx="3850873" cy="255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24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2765" y="0"/>
            <a:ext cx="6359236" cy="775855"/>
          </a:xfrm>
        </p:spPr>
        <p:txBody>
          <a:bodyPr/>
          <a:lstStyle/>
          <a:p>
            <a:r>
              <a:rPr lang="uk-UA" b="1" dirty="0"/>
              <a:t>Структура бібліотеки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2036" y="685483"/>
            <a:ext cx="8880764" cy="1507700"/>
          </a:xfrm>
        </p:spPr>
        <p:txBody>
          <a:bodyPr>
            <a:normAutofit/>
          </a:bodyPr>
          <a:lstStyle/>
          <a:p>
            <a:r>
              <a:rPr lang="uk-UA" sz="2800" dirty="0"/>
              <a:t>Британська бібліотека має три відділення: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42129713"/>
              </p:ext>
            </p:extLst>
          </p:nvPr>
        </p:nvGraphicFramePr>
        <p:xfrm>
          <a:off x="1094509" y="1439333"/>
          <a:ext cx="96427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915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7918"/>
            <a:ext cx="12059743" cy="1400530"/>
          </a:xfrm>
        </p:spPr>
        <p:txBody>
          <a:bodyPr/>
          <a:lstStyle/>
          <a:p>
            <a:pPr algn="ctr"/>
            <a:r>
              <a:rPr lang="uk-UA" b="1" dirty="0"/>
              <a:t>Бібліотека Єльського університету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49" y="848183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Тип: університетська.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Рік заснування: 1701.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Фонд: 12,5 млн одиниць.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Бюджет: 121 млн дол.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6477"/>
            <a:ext cx="4253730" cy="2831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810768"/>
            <a:ext cx="4896943" cy="60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9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743382"/>
            <a:ext cx="3825586" cy="3481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564" y="249382"/>
            <a:ext cx="671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Найцінніші колекції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3346" y="1027174"/>
            <a:ext cx="343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Діамантова сутра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109" y="1211840"/>
            <a:ext cx="2770909" cy="39346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8292" y="5262603"/>
            <a:ext cx="290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Ліндісфарнське Євангеліє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873" y="2654593"/>
            <a:ext cx="2937163" cy="4203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2473" y="6262255"/>
            <a:ext cx="227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Біблія Гутенберга</a:t>
            </a:r>
          </a:p>
        </p:txBody>
      </p:sp>
    </p:spTree>
    <p:extLst>
      <p:ext uri="{BB962C8B-B14F-4D97-AF65-F5344CB8AC3E}">
        <p14:creationId xmlns:p14="http://schemas.microsoft.com/office/powerpoint/2010/main" val="299015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96982"/>
            <a:ext cx="11734800" cy="1510145"/>
          </a:xfrm>
        </p:spPr>
        <p:txBody>
          <a:bodyPr>
            <a:normAutofit/>
          </a:bodyPr>
          <a:lstStyle/>
          <a:p>
            <a:pPr algn="ctr"/>
            <a:r>
              <a:rPr lang="uk-UA" sz="4400" dirty="0"/>
              <a:t> Бібліотека Конгресу (Вашингтон)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964" y="1288473"/>
            <a:ext cx="540327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Тип: національна бібліотека.</a:t>
            </a:r>
          </a:p>
          <a:p>
            <a:pPr>
              <a:lnSpc>
                <a:spcPct val="150000"/>
              </a:lnSpc>
            </a:pPr>
            <a:r>
              <a:rPr lang="uk-UA" dirty="0"/>
              <a:t>Рік заснування: 24 квітня 1800.</a:t>
            </a:r>
          </a:p>
          <a:p>
            <a:pPr>
              <a:lnSpc>
                <a:spcPct val="150000"/>
              </a:lnSpc>
            </a:pPr>
            <a:r>
              <a:rPr lang="uk-UA" dirty="0"/>
              <a:t>Фонд: 35 914 864 книг.</a:t>
            </a:r>
          </a:p>
          <a:p>
            <a:pPr>
              <a:lnSpc>
                <a:spcPct val="150000"/>
              </a:lnSpc>
            </a:pPr>
            <a:r>
              <a:rPr lang="uk-UA" dirty="0"/>
              <a:t>Бюджет: 613 496 414 доларів.</a:t>
            </a:r>
          </a:p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8432"/>
            <a:ext cx="4367893" cy="2779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09" y="852053"/>
            <a:ext cx="6830291" cy="4464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4" y="121228"/>
            <a:ext cx="9429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6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478" y="96982"/>
            <a:ext cx="8947522" cy="918882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2781386"/>
              </p:ext>
            </p:extLst>
          </p:nvPr>
        </p:nvGraphicFramePr>
        <p:xfrm>
          <a:off x="1177636" y="1190721"/>
          <a:ext cx="96981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875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36" y="134065"/>
            <a:ext cx="4918364" cy="683354"/>
          </a:xfrm>
        </p:spPr>
        <p:txBody>
          <a:bodyPr/>
          <a:lstStyle/>
          <a:p>
            <a:r>
              <a:rPr lang="uk-UA" sz="3200" b="1" dirty="0"/>
              <a:t>Найцінніші колекції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475742"/>
            <a:ext cx="4428259" cy="2999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5487" y="1095336"/>
            <a:ext cx="31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Біблія Гутенберга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73" y="2111917"/>
            <a:ext cx="4045527" cy="2690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9818" y="5029200"/>
            <a:ext cx="36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«Географія» Птолемея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68" y="2854330"/>
            <a:ext cx="2381250" cy="3895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7455" y="5874327"/>
            <a:ext cx="262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Енциклопедія Дідро</a:t>
            </a:r>
          </a:p>
        </p:txBody>
      </p:sp>
    </p:spTree>
    <p:extLst>
      <p:ext uri="{BB962C8B-B14F-4D97-AF65-F5344CB8AC3E}">
        <p14:creationId xmlns:p14="http://schemas.microsoft.com/office/powerpoint/2010/main" val="207014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637" y="168701"/>
            <a:ext cx="9587345" cy="1895626"/>
          </a:xfrm>
        </p:spPr>
        <p:txBody>
          <a:bodyPr>
            <a:normAutofit/>
          </a:bodyPr>
          <a:lstStyle/>
          <a:p>
            <a:r>
              <a:rPr lang="uk-UA" sz="2800" b="1" dirty="0"/>
              <a:t>Нью-</a:t>
            </a:r>
            <a:r>
              <a:rPr lang="uk-UA" sz="2800" b="1" dirty="0" err="1"/>
              <a:t>Йорська</a:t>
            </a:r>
            <a:r>
              <a:rPr lang="uk-UA" sz="2800" b="1" dirty="0"/>
              <a:t> публічна бібліотека (Нью-Йорк)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55" y="692729"/>
            <a:ext cx="6719245" cy="4475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527" y="1343891"/>
            <a:ext cx="46828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Тип: публічна.</a:t>
            </a:r>
          </a:p>
          <a:p>
            <a:pPr>
              <a:lnSpc>
                <a:spcPct val="150000"/>
              </a:lnSpc>
            </a:pPr>
            <a:r>
              <a:rPr lang="uk-UA" dirty="0"/>
              <a:t>Рік заснування: 1895.</a:t>
            </a:r>
          </a:p>
          <a:p>
            <a:pPr>
              <a:lnSpc>
                <a:spcPct val="150000"/>
              </a:lnSpc>
            </a:pPr>
            <a:r>
              <a:rPr lang="uk-UA" dirty="0"/>
              <a:t>Бюджет: 50 171 789 доларів.</a:t>
            </a:r>
          </a:p>
          <a:p>
            <a:pPr>
              <a:lnSpc>
                <a:spcPct val="150000"/>
              </a:lnSpc>
            </a:pPr>
            <a:r>
              <a:rPr lang="uk-UA" dirty="0"/>
              <a:t>Фонд: 50 млн одиниць.</a:t>
            </a:r>
          </a:p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0975"/>
            <a:ext cx="48768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3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2221" y="124691"/>
            <a:ext cx="8947522" cy="1085137"/>
          </a:xfrm>
        </p:spPr>
        <p:txBody>
          <a:bodyPr/>
          <a:lstStyle/>
          <a:p>
            <a:pPr algn="ctr"/>
            <a:r>
              <a:rPr lang="uk-UA" b="1" dirty="0"/>
              <a:t>Структура бібліотеки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" y="858982"/>
            <a:ext cx="10501745" cy="5777345"/>
          </a:xfrm>
        </p:spPr>
        <p:txBody>
          <a:bodyPr/>
          <a:lstStyle/>
          <a:p>
            <a:r>
              <a:rPr lang="uk-UA" dirty="0"/>
              <a:t>Бібліотека має  82 філіали по всьому Мангеттену, Бронксу та Стейтен-Айленду. Головна будівля, що була збудована у 1912-му році займає подвійний квартал між 40 і 42 вулицями, 5 і 6 авеню, та є сусідкою з </a:t>
            </a:r>
            <a:r>
              <a:rPr lang="en-US" dirty="0"/>
              <a:t>Bryant park. </a:t>
            </a:r>
            <a:r>
              <a:rPr lang="uk-UA" dirty="0"/>
              <a:t>Головна зала в дослідницькій бібліотеці (кімната № 315) відома своїми розмірами: 23,8 м ширини, 90,5 м довжини і 15,8 м висоти.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2784764"/>
            <a:ext cx="8700656" cy="40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2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341</TotalTime>
  <Words>783</Words>
  <Application>Microsoft Office PowerPoint</Application>
  <PresentationFormat>Широкоэкранный</PresentationFormat>
  <Paragraphs>134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Ион</vt:lpstr>
      <vt:lpstr>Відомі бібліотеки світу</vt:lpstr>
      <vt:lpstr>Презентация PowerPoint</vt:lpstr>
      <vt:lpstr>Структура бібліотеки</vt:lpstr>
      <vt:lpstr>Презентация PowerPoint</vt:lpstr>
      <vt:lpstr>Презентация PowerPoint</vt:lpstr>
      <vt:lpstr>Структура бібліотеки</vt:lpstr>
      <vt:lpstr>Найцінніші колекції</vt:lpstr>
      <vt:lpstr>Презентация PowerPoint</vt:lpstr>
      <vt:lpstr>Структура бібліотеки</vt:lpstr>
      <vt:lpstr>Презентация PowerPoint</vt:lpstr>
      <vt:lpstr>Структура бібліотеки</vt:lpstr>
      <vt:lpstr>Найцінніші колекції</vt:lpstr>
      <vt:lpstr>Національна бібліотека Франції (Париж)</vt:lpstr>
      <vt:lpstr>Структура бібліотеки</vt:lpstr>
      <vt:lpstr>Королівська бібліотека Данії (Данія)</vt:lpstr>
      <vt:lpstr>Структура бібліотеки</vt:lpstr>
      <vt:lpstr>Найцінніші колекції</vt:lpstr>
      <vt:lpstr>Національна бібліотека Китаю (Пекін)</vt:lpstr>
      <vt:lpstr>Структура бібліотека</vt:lpstr>
      <vt:lpstr>Національна бібліотека Іспанії (Мадрид)</vt:lpstr>
      <vt:lpstr>Структура бібліотеки</vt:lpstr>
      <vt:lpstr>Найцінніші колекції</vt:lpstr>
      <vt:lpstr>Національна бібліотека України імені В.І.Вернадського (Київ)</vt:lpstr>
      <vt:lpstr>Структура бібліотеки</vt:lpstr>
      <vt:lpstr>Найцінніші публікації</vt:lpstr>
      <vt:lpstr>Національна бібліотека в Берліні (Берлін)</vt:lpstr>
      <vt:lpstr>Структура бібліотеки</vt:lpstr>
      <vt:lpstr>Найцінніші колекції</vt:lpstr>
      <vt:lpstr>Бостонська публічна бібліотека (Бостон)</vt:lpstr>
      <vt:lpstr>Бібліотека Єльського університету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Відомі бібліотеки світу</dc:title>
  <dc:creator>ййй</dc:creator>
  <cp:lastModifiedBy>Маргарита Шингарьова</cp:lastModifiedBy>
  <cp:revision>33</cp:revision>
  <dcterms:created xsi:type="dcterms:W3CDTF">2020-12-06T12:52:26Z</dcterms:created>
  <dcterms:modified xsi:type="dcterms:W3CDTF">2023-05-22T22:07:41Z</dcterms:modified>
</cp:coreProperties>
</file>